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8288000" cy="10287000"/>
  <p:notesSz cx="6858000" cy="9144000"/>
  <p:embeddedFontLst>
    <p:embeddedFont>
      <p:font typeface="Bobby Jones" panose="020B0604020202020204" charset="0"/>
      <p:regular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Bobby Jones Condensed Soft" panose="020B0604020202020204" charset="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6" d="100"/>
          <a:sy n="46" d="100"/>
        </p:scale>
        <p:origin x="75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openxmlformats.org/officeDocument/2006/relationships/image" Target="../media/image4.svg"/><Relationship Id="rId10" Type="http://schemas.openxmlformats.org/officeDocument/2006/relationships/image" Target="../media/image5.jpe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1.svg"/><Relationship Id="rId3" Type="http://schemas.openxmlformats.org/officeDocument/2006/relationships/image" Target="../media/image13.svg"/><Relationship Id="rId7" Type="http://schemas.openxmlformats.org/officeDocument/2006/relationships/image" Target="../media/image15.svg"/><Relationship Id="rId12" Type="http://schemas.openxmlformats.org/officeDocument/2006/relationships/image" Target="../media/image12.png"/><Relationship Id="rId2" Type="http://schemas.openxmlformats.org/officeDocument/2006/relationships/image" Target="../media/image8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9.svg"/><Relationship Id="rId5" Type="http://schemas.openxmlformats.org/officeDocument/2006/relationships/image" Target="../media/image4.svg"/><Relationship Id="rId1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17.svg"/><Relationship Id="rId1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6.png"/><Relationship Id="rId3" Type="http://schemas.openxmlformats.org/officeDocument/2006/relationships/image" Target="../media/image13.svg"/><Relationship Id="rId7" Type="http://schemas.openxmlformats.org/officeDocument/2006/relationships/image" Target="../media/image15.svg"/><Relationship Id="rId12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25.svg"/><Relationship Id="rId5" Type="http://schemas.openxmlformats.org/officeDocument/2006/relationships/image" Target="../media/image4.svg"/><Relationship Id="rId15" Type="http://schemas.openxmlformats.org/officeDocument/2006/relationships/image" Target="../media/image15.png"/><Relationship Id="rId10" Type="http://schemas.openxmlformats.org/officeDocument/2006/relationships/image" Target="../media/image14.png"/><Relationship Id="rId4" Type="http://schemas.openxmlformats.org/officeDocument/2006/relationships/image" Target="../media/image2.png"/><Relationship Id="rId9" Type="http://schemas.openxmlformats.org/officeDocument/2006/relationships/image" Target="../media/image23.svg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8.jpeg"/><Relationship Id="rId3" Type="http://schemas.openxmlformats.org/officeDocument/2006/relationships/image" Target="../media/image13.svg"/><Relationship Id="rId7" Type="http://schemas.openxmlformats.org/officeDocument/2006/relationships/image" Target="../media/image15.svg"/><Relationship Id="rId12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6.png"/><Relationship Id="rId5" Type="http://schemas.openxmlformats.org/officeDocument/2006/relationships/image" Target="../media/image4.svg"/><Relationship Id="rId10" Type="http://schemas.openxmlformats.org/officeDocument/2006/relationships/image" Target="../media/image17.jpeg"/><Relationship Id="rId4" Type="http://schemas.openxmlformats.org/officeDocument/2006/relationships/image" Target="../media/image2.png"/><Relationship Id="rId9" Type="http://schemas.openxmlformats.org/officeDocument/2006/relationships/image" Target="../media/image29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5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34.svg"/><Relationship Id="rId3" Type="http://schemas.openxmlformats.org/officeDocument/2006/relationships/image" Target="../media/image13.svg"/><Relationship Id="rId7" Type="http://schemas.openxmlformats.org/officeDocument/2006/relationships/image" Target="../media/image15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9.png"/><Relationship Id="rId5" Type="http://schemas.openxmlformats.org/officeDocument/2006/relationships/image" Target="../media/image4.svg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3.svg"/><Relationship Id="rId7" Type="http://schemas.openxmlformats.org/officeDocument/2006/relationships/image" Target="../media/image15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36.svg"/><Relationship Id="rId5" Type="http://schemas.openxmlformats.org/officeDocument/2006/relationships/image" Target="../media/image4.svg"/><Relationship Id="rId10" Type="http://schemas.openxmlformats.org/officeDocument/2006/relationships/image" Target="../media/image20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B4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327013"/>
            <a:ext cx="3424056" cy="1114375"/>
          </a:xfrm>
          <a:custGeom>
            <a:avLst/>
            <a:gdLst/>
            <a:ahLst/>
            <a:cxnLst/>
            <a:rect l="l" t="t" r="r" b="b"/>
            <a:pathLst>
              <a:path w="3424056" h="1114375">
                <a:moveTo>
                  <a:pt x="0" y="0"/>
                </a:moveTo>
                <a:lnTo>
                  <a:pt x="3424056" y="0"/>
                </a:lnTo>
                <a:lnTo>
                  <a:pt x="3424056" y="1114374"/>
                </a:lnTo>
                <a:lnTo>
                  <a:pt x="0" y="11143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5400000">
            <a:off x="-1201428" y="8426289"/>
            <a:ext cx="2402856" cy="1318567"/>
          </a:xfrm>
          <a:custGeom>
            <a:avLst/>
            <a:gdLst/>
            <a:ahLst/>
            <a:cxnLst/>
            <a:rect l="l" t="t" r="r" b="b"/>
            <a:pathLst>
              <a:path w="2402856" h="1318567">
                <a:moveTo>
                  <a:pt x="0" y="0"/>
                </a:moveTo>
                <a:lnTo>
                  <a:pt x="2402856" y="0"/>
                </a:lnTo>
                <a:lnTo>
                  <a:pt x="2402856" y="1318567"/>
                </a:lnTo>
                <a:lnTo>
                  <a:pt x="0" y="13185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924291" y="9670967"/>
            <a:ext cx="1575473" cy="1232065"/>
          </a:xfrm>
          <a:custGeom>
            <a:avLst/>
            <a:gdLst/>
            <a:ahLst/>
            <a:cxnLst/>
            <a:rect l="l" t="t" r="r" b="b"/>
            <a:pathLst>
              <a:path w="1575473" h="1232065">
                <a:moveTo>
                  <a:pt x="0" y="0"/>
                </a:moveTo>
                <a:lnTo>
                  <a:pt x="1575473" y="0"/>
                </a:lnTo>
                <a:lnTo>
                  <a:pt x="1575473" y="1232066"/>
                </a:lnTo>
                <a:lnTo>
                  <a:pt x="0" y="12320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l="-26452" r="-26064" b="-7020"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16413283" y="2285906"/>
            <a:ext cx="619018" cy="1749873"/>
          </a:xfrm>
          <a:custGeom>
            <a:avLst/>
            <a:gdLst/>
            <a:ahLst/>
            <a:cxnLst/>
            <a:rect l="l" t="t" r="r" b="b"/>
            <a:pathLst>
              <a:path w="619018" h="1749873">
                <a:moveTo>
                  <a:pt x="0" y="0"/>
                </a:moveTo>
                <a:lnTo>
                  <a:pt x="619018" y="0"/>
                </a:lnTo>
                <a:lnTo>
                  <a:pt x="619018" y="1749873"/>
                </a:lnTo>
                <a:lnTo>
                  <a:pt x="0" y="174987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565208" y="1005600"/>
            <a:ext cx="15157585" cy="1821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477"/>
              </a:lnSpc>
              <a:spcBef>
                <a:spcPct val="0"/>
              </a:spcBef>
            </a:pPr>
            <a:r>
              <a:rPr lang="en-US" sz="15596">
                <a:solidFill>
                  <a:srgbClr val="FFFFFF"/>
                </a:solidFill>
                <a:latin typeface="Bobby Jones"/>
              </a:rPr>
              <a:t>AGORA VOCÊ PODE!</a:t>
            </a:r>
          </a:p>
        </p:txBody>
      </p:sp>
      <p:grpSp>
        <p:nvGrpSpPr>
          <p:cNvPr id="7" name="Group 7"/>
          <p:cNvGrpSpPr/>
          <p:nvPr/>
        </p:nvGrpSpPr>
        <p:grpSpPr>
          <a:xfrm rot="-124894">
            <a:off x="658571" y="3200915"/>
            <a:ext cx="10174037" cy="3667049"/>
            <a:chOff x="0" y="0"/>
            <a:chExt cx="3646145" cy="1314187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646145" cy="1314187"/>
            </a:xfrm>
            <a:custGeom>
              <a:avLst/>
              <a:gdLst/>
              <a:ahLst/>
              <a:cxnLst/>
              <a:rect l="l" t="t" r="r" b="b"/>
              <a:pathLst>
                <a:path w="3646145" h="1314187">
                  <a:moveTo>
                    <a:pt x="28155" y="0"/>
                  </a:moveTo>
                  <a:lnTo>
                    <a:pt x="3617990" y="0"/>
                  </a:lnTo>
                  <a:cubicBezTo>
                    <a:pt x="3633540" y="0"/>
                    <a:pt x="3646145" y="12605"/>
                    <a:pt x="3646145" y="28155"/>
                  </a:cubicBezTo>
                  <a:lnTo>
                    <a:pt x="3646145" y="1286032"/>
                  </a:lnTo>
                  <a:cubicBezTo>
                    <a:pt x="3646145" y="1301582"/>
                    <a:pt x="3633540" y="1314187"/>
                    <a:pt x="3617990" y="1314187"/>
                  </a:cubicBezTo>
                  <a:lnTo>
                    <a:pt x="28155" y="1314187"/>
                  </a:lnTo>
                  <a:cubicBezTo>
                    <a:pt x="12605" y="1314187"/>
                    <a:pt x="0" y="1301582"/>
                    <a:pt x="0" y="1286032"/>
                  </a:cubicBezTo>
                  <a:lnTo>
                    <a:pt x="0" y="28155"/>
                  </a:lnTo>
                  <a:cubicBezTo>
                    <a:pt x="0" y="12605"/>
                    <a:pt x="12605" y="0"/>
                    <a:pt x="28155" y="0"/>
                  </a:cubicBezTo>
                  <a:close/>
                </a:path>
              </a:pathLst>
            </a:custGeom>
            <a:solidFill>
              <a:srgbClr val="27224D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3646145" cy="1361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 rot="189567">
            <a:off x="1145654" y="6594754"/>
            <a:ext cx="8479645" cy="2924182"/>
            <a:chOff x="0" y="0"/>
            <a:chExt cx="3038913" cy="1047961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3038913" cy="1047961"/>
            </a:xfrm>
            <a:custGeom>
              <a:avLst/>
              <a:gdLst/>
              <a:ahLst/>
              <a:cxnLst/>
              <a:rect l="l" t="t" r="r" b="b"/>
              <a:pathLst>
                <a:path w="3038913" h="1047961">
                  <a:moveTo>
                    <a:pt x="33781" y="0"/>
                  </a:moveTo>
                  <a:lnTo>
                    <a:pt x="3005132" y="0"/>
                  </a:lnTo>
                  <a:cubicBezTo>
                    <a:pt x="3014092" y="0"/>
                    <a:pt x="3022684" y="3559"/>
                    <a:pt x="3029019" y="9894"/>
                  </a:cubicBezTo>
                  <a:cubicBezTo>
                    <a:pt x="3035354" y="16229"/>
                    <a:pt x="3038913" y="24822"/>
                    <a:pt x="3038913" y="33781"/>
                  </a:cubicBezTo>
                  <a:lnTo>
                    <a:pt x="3038913" y="1014180"/>
                  </a:lnTo>
                  <a:cubicBezTo>
                    <a:pt x="3038913" y="1023139"/>
                    <a:pt x="3035354" y="1031732"/>
                    <a:pt x="3029019" y="1038067"/>
                  </a:cubicBezTo>
                  <a:cubicBezTo>
                    <a:pt x="3022684" y="1044402"/>
                    <a:pt x="3014092" y="1047961"/>
                    <a:pt x="3005132" y="1047961"/>
                  </a:cubicBezTo>
                  <a:lnTo>
                    <a:pt x="33781" y="1047961"/>
                  </a:lnTo>
                  <a:cubicBezTo>
                    <a:pt x="24822" y="1047961"/>
                    <a:pt x="16229" y="1044402"/>
                    <a:pt x="9894" y="1038067"/>
                  </a:cubicBezTo>
                  <a:cubicBezTo>
                    <a:pt x="3559" y="1031732"/>
                    <a:pt x="0" y="1023139"/>
                    <a:pt x="0" y="1014180"/>
                  </a:cubicBezTo>
                  <a:lnTo>
                    <a:pt x="0" y="33781"/>
                  </a:lnTo>
                  <a:cubicBezTo>
                    <a:pt x="0" y="24822"/>
                    <a:pt x="3559" y="16229"/>
                    <a:pt x="9894" y="9894"/>
                  </a:cubicBezTo>
                  <a:cubicBezTo>
                    <a:pt x="16229" y="3559"/>
                    <a:pt x="24822" y="0"/>
                    <a:pt x="33781" y="0"/>
                  </a:cubicBezTo>
                  <a:close/>
                </a:path>
              </a:pathLst>
            </a:custGeom>
            <a:solidFill>
              <a:srgbClr val="27224D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3038913" cy="109558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 rot="-194687">
            <a:off x="1518326" y="6521039"/>
            <a:ext cx="8446155" cy="2924182"/>
            <a:chOff x="0" y="0"/>
            <a:chExt cx="3026911" cy="1047961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3026911" cy="1047961"/>
            </a:xfrm>
            <a:custGeom>
              <a:avLst/>
              <a:gdLst/>
              <a:ahLst/>
              <a:cxnLst/>
              <a:rect l="l" t="t" r="r" b="b"/>
              <a:pathLst>
                <a:path w="3026911" h="1047961">
                  <a:moveTo>
                    <a:pt x="33915" y="0"/>
                  </a:moveTo>
                  <a:lnTo>
                    <a:pt x="2992996" y="0"/>
                  </a:lnTo>
                  <a:cubicBezTo>
                    <a:pt x="3001991" y="0"/>
                    <a:pt x="3010618" y="3573"/>
                    <a:pt x="3016978" y="9933"/>
                  </a:cubicBezTo>
                  <a:cubicBezTo>
                    <a:pt x="3023338" y="16294"/>
                    <a:pt x="3026911" y="24920"/>
                    <a:pt x="3026911" y="33915"/>
                  </a:cubicBezTo>
                  <a:lnTo>
                    <a:pt x="3026911" y="1014046"/>
                  </a:lnTo>
                  <a:cubicBezTo>
                    <a:pt x="3026911" y="1023041"/>
                    <a:pt x="3023338" y="1031667"/>
                    <a:pt x="3016978" y="1038027"/>
                  </a:cubicBezTo>
                  <a:cubicBezTo>
                    <a:pt x="3010618" y="1044388"/>
                    <a:pt x="3001991" y="1047961"/>
                    <a:pt x="2992996" y="1047961"/>
                  </a:cubicBezTo>
                  <a:lnTo>
                    <a:pt x="33915" y="1047961"/>
                  </a:lnTo>
                  <a:cubicBezTo>
                    <a:pt x="24920" y="1047961"/>
                    <a:pt x="16294" y="1044388"/>
                    <a:pt x="9933" y="1038027"/>
                  </a:cubicBezTo>
                  <a:cubicBezTo>
                    <a:pt x="3573" y="1031667"/>
                    <a:pt x="0" y="1023041"/>
                    <a:pt x="0" y="1014046"/>
                  </a:cubicBezTo>
                  <a:lnTo>
                    <a:pt x="0" y="33915"/>
                  </a:lnTo>
                  <a:cubicBezTo>
                    <a:pt x="0" y="24920"/>
                    <a:pt x="3573" y="16294"/>
                    <a:pt x="9933" y="9933"/>
                  </a:cubicBezTo>
                  <a:cubicBezTo>
                    <a:pt x="16294" y="3573"/>
                    <a:pt x="24920" y="0"/>
                    <a:pt x="33915" y="0"/>
                  </a:cubicBezTo>
                  <a:close/>
                </a:path>
              </a:pathLst>
            </a:custGeom>
            <a:solidFill>
              <a:srgbClr val="13967F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47625"/>
              <a:ext cx="3026911" cy="109558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028700" y="3395640"/>
            <a:ext cx="9952873" cy="3667049"/>
            <a:chOff x="0" y="0"/>
            <a:chExt cx="3566885" cy="1314187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3566885" cy="1314187"/>
            </a:xfrm>
            <a:custGeom>
              <a:avLst/>
              <a:gdLst/>
              <a:ahLst/>
              <a:cxnLst/>
              <a:rect l="l" t="t" r="r" b="b"/>
              <a:pathLst>
                <a:path w="3566885" h="1314187">
                  <a:moveTo>
                    <a:pt x="28781" y="0"/>
                  </a:moveTo>
                  <a:lnTo>
                    <a:pt x="3538104" y="0"/>
                  </a:lnTo>
                  <a:cubicBezTo>
                    <a:pt x="3553999" y="0"/>
                    <a:pt x="3566885" y="12886"/>
                    <a:pt x="3566885" y="28781"/>
                  </a:cubicBezTo>
                  <a:lnTo>
                    <a:pt x="3566885" y="1285407"/>
                  </a:lnTo>
                  <a:cubicBezTo>
                    <a:pt x="3566885" y="1301302"/>
                    <a:pt x="3553999" y="1314187"/>
                    <a:pt x="3538104" y="1314187"/>
                  </a:cubicBezTo>
                  <a:lnTo>
                    <a:pt x="28781" y="1314187"/>
                  </a:lnTo>
                  <a:cubicBezTo>
                    <a:pt x="12886" y="1314187"/>
                    <a:pt x="0" y="1301302"/>
                    <a:pt x="0" y="1285407"/>
                  </a:cubicBezTo>
                  <a:lnTo>
                    <a:pt x="0" y="28781"/>
                  </a:lnTo>
                  <a:cubicBezTo>
                    <a:pt x="0" y="12886"/>
                    <a:pt x="12886" y="0"/>
                    <a:pt x="28781" y="0"/>
                  </a:cubicBezTo>
                  <a:close/>
                </a:path>
              </a:pathLst>
            </a:custGeom>
            <a:solidFill>
              <a:srgbClr val="E6CF71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-47625"/>
              <a:ext cx="3566885" cy="1361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9" name="TextBox 19"/>
          <p:cNvSpPr txBox="1"/>
          <p:nvPr/>
        </p:nvSpPr>
        <p:spPr>
          <a:xfrm rot="-393263">
            <a:off x="1882998" y="4841095"/>
            <a:ext cx="8622026" cy="11074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565"/>
              </a:lnSpc>
              <a:spcBef>
                <a:spcPct val="0"/>
              </a:spcBef>
            </a:pPr>
            <a:r>
              <a:rPr lang="en-US" sz="9456">
                <a:solidFill>
                  <a:srgbClr val="B5626C"/>
                </a:solidFill>
                <a:latin typeface="Bobby Jones"/>
              </a:rPr>
              <a:t>TÍTULO DE ELEITOR</a:t>
            </a:r>
          </a:p>
        </p:txBody>
      </p:sp>
      <p:sp>
        <p:nvSpPr>
          <p:cNvPr id="20" name="TextBox 20"/>
          <p:cNvSpPr txBox="1"/>
          <p:nvPr/>
        </p:nvSpPr>
        <p:spPr>
          <a:xfrm rot="-333263">
            <a:off x="368498" y="3899848"/>
            <a:ext cx="6866327" cy="7964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93"/>
              </a:lnSpc>
              <a:spcBef>
                <a:spcPct val="0"/>
              </a:spcBef>
            </a:pPr>
            <a:r>
              <a:rPr lang="en-US" sz="6866">
                <a:solidFill>
                  <a:srgbClr val="27224D"/>
                </a:solidFill>
                <a:latin typeface="Bobby Jones"/>
              </a:rPr>
              <a:t>TIRE O SEU</a:t>
            </a:r>
          </a:p>
        </p:txBody>
      </p:sp>
      <p:sp>
        <p:nvSpPr>
          <p:cNvPr id="21" name="TextBox 21"/>
          <p:cNvSpPr txBox="1"/>
          <p:nvPr/>
        </p:nvSpPr>
        <p:spPr>
          <a:xfrm rot="-333263">
            <a:off x="6361314" y="5978908"/>
            <a:ext cx="4561784" cy="5317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9"/>
              </a:lnSpc>
              <a:spcBef>
                <a:spcPct val="0"/>
              </a:spcBef>
            </a:pPr>
            <a:r>
              <a:rPr lang="en-US" sz="4561">
                <a:solidFill>
                  <a:srgbClr val="27224D"/>
                </a:solidFill>
                <a:latin typeface="Bobby Jones"/>
              </a:rPr>
              <a:t>PELA INTERNET!</a:t>
            </a:r>
          </a:p>
        </p:txBody>
      </p:sp>
      <p:sp>
        <p:nvSpPr>
          <p:cNvPr id="22" name="Freeform 22"/>
          <p:cNvSpPr/>
          <p:nvPr/>
        </p:nvSpPr>
        <p:spPr>
          <a:xfrm>
            <a:off x="11324473" y="3459800"/>
            <a:ext cx="4094728" cy="7739177"/>
          </a:xfrm>
          <a:custGeom>
            <a:avLst/>
            <a:gdLst/>
            <a:ahLst/>
            <a:cxnLst/>
            <a:rect l="l" t="t" r="r" b="b"/>
            <a:pathLst>
              <a:path w="4094728" h="7739177">
                <a:moveTo>
                  <a:pt x="0" y="0"/>
                </a:moveTo>
                <a:lnTo>
                  <a:pt x="4094729" y="0"/>
                </a:lnTo>
                <a:lnTo>
                  <a:pt x="4094729" y="7739177"/>
                </a:lnTo>
                <a:lnTo>
                  <a:pt x="0" y="773917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grpSp>
        <p:nvGrpSpPr>
          <p:cNvPr id="23" name="Group 23"/>
          <p:cNvGrpSpPr>
            <a:grpSpLocks noChangeAspect="1"/>
          </p:cNvGrpSpPr>
          <p:nvPr/>
        </p:nvGrpSpPr>
        <p:grpSpPr>
          <a:xfrm rot="396484">
            <a:off x="11386213" y="2843014"/>
            <a:ext cx="558583" cy="1105252"/>
            <a:chOff x="0" y="0"/>
            <a:chExt cx="2620010" cy="5184140"/>
          </a:xfrm>
        </p:grpSpPr>
        <p:sp>
          <p:nvSpPr>
            <p:cNvPr id="24" name="Freeform 24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25" name="Freeform 25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0"/>
              <a:stretch>
                <a:fillRect l="-98" r="-98"/>
              </a:stretch>
            </a:blipFill>
          </p:spPr>
        </p:sp>
        <p:sp>
          <p:nvSpPr>
            <p:cNvPr id="26" name="Freeform 26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7" name="Freeform 27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8" name="Freeform 28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9" name="Freeform 29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0" name="Freeform 30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1" name="Freeform 31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32" name="Freeform 32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grpSp>
        <p:nvGrpSpPr>
          <p:cNvPr id="33" name="Group 33"/>
          <p:cNvGrpSpPr/>
          <p:nvPr/>
        </p:nvGrpSpPr>
        <p:grpSpPr>
          <a:xfrm>
            <a:off x="10273371" y="3395640"/>
            <a:ext cx="108127" cy="316503"/>
            <a:chOff x="0" y="0"/>
            <a:chExt cx="295859" cy="866018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295859" cy="866018"/>
            </a:xfrm>
            <a:custGeom>
              <a:avLst/>
              <a:gdLst/>
              <a:ahLst/>
              <a:cxnLst/>
              <a:rect l="l" t="t" r="r" b="b"/>
              <a:pathLst>
                <a:path w="295859" h="866018">
                  <a:moveTo>
                    <a:pt x="98673" y="19070"/>
                  </a:moveTo>
                  <a:cubicBezTo>
                    <a:pt x="113792" y="7556"/>
                    <a:pt x="131085" y="0"/>
                    <a:pt x="148009" y="0"/>
                  </a:cubicBezTo>
                  <a:cubicBezTo>
                    <a:pt x="164934" y="0"/>
                    <a:pt x="181220" y="6476"/>
                    <a:pt x="196228" y="17990"/>
                  </a:cubicBezTo>
                  <a:cubicBezTo>
                    <a:pt x="196547" y="18350"/>
                    <a:pt x="196867" y="18350"/>
                    <a:pt x="197186" y="18710"/>
                  </a:cubicBezTo>
                  <a:cubicBezTo>
                    <a:pt x="253547" y="64765"/>
                    <a:pt x="295060" y="186379"/>
                    <a:pt x="295859" y="329684"/>
                  </a:cubicBezTo>
                  <a:lnTo>
                    <a:pt x="295859" y="866018"/>
                  </a:lnTo>
                  <a:lnTo>
                    <a:pt x="0" y="866018"/>
                  </a:lnTo>
                  <a:lnTo>
                    <a:pt x="0" y="330082"/>
                  </a:lnTo>
                  <a:cubicBezTo>
                    <a:pt x="798" y="185660"/>
                    <a:pt x="41672" y="64045"/>
                    <a:pt x="98673" y="19070"/>
                  </a:cubicBezTo>
                  <a:close/>
                </a:path>
              </a:pathLst>
            </a:custGeom>
            <a:solidFill>
              <a:srgbClr val="F7D9B0"/>
            </a:solidFill>
          </p:spPr>
        </p:sp>
        <p:sp>
          <p:nvSpPr>
            <p:cNvPr id="35" name="TextBox 35"/>
            <p:cNvSpPr txBox="1"/>
            <p:nvPr/>
          </p:nvSpPr>
          <p:spPr>
            <a:xfrm>
              <a:off x="0" y="79375"/>
              <a:ext cx="295859" cy="78664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36" name="Freeform 36"/>
          <p:cNvSpPr/>
          <p:nvPr/>
        </p:nvSpPr>
        <p:spPr>
          <a:xfrm>
            <a:off x="14860966" y="7611473"/>
            <a:ext cx="3176704" cy="2278143"/>
          </a:xfrm>
          <a:custGeom>
            <a:avLst/>
            <a:gdLst/>
            <a:ahLst/>
            <a:cxnLst/>
            <a:rect l="l" t="t" r="r" b="b"/>
            <a:pathLst>
              <a:path w="3176704" h="2278143">
                <a:moveTo>
                  <a:pt x="0" y="0"/>
                </a:moveTo>
                <a:lnTo>
                  <a:pt x="3176704" y="0"/>
                </a:lnTo>
                <a:lnTo>
                  <a:pt x="3176704" y="2278143"/>
                </a:lnTo>
                <a:lnTo>
                  <a:pt x="0" y="227814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37" name="TextBox 37"/>
          <p:cNvSpPr txBox="1"/>
          <p:nvPr/>
        </p:nvSpPr>
        <p:spPr>
          <a:xfrm rot="-333263">
            <a:off x="2304168" y="7523261"/>
            <a:ext cx="6893566" cy="14048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8"/>
              </a:lnSpc>
              <a:spcBef>
                <a:spcPct val="0"/>
              </a:spcBef>
            </a:pPr>
            <a:r>
              <a:rPr lang="en-US" sz="6410">
                <a:solidFill>
                  <a:srgbClr val="27224D"/>
                </a:solidFill>
                <a:latin typeface="Bobby Jones"/>
              </a:rPr>
              <a:t>É SIMPLES E FÁCIL PELO SITE DO TRE-SP!</a:t>
            </a:r>
          </a:p>
        </p:txBody>
      </p:sp>
      <p:sp>
        <p:nvSpPr>
          <p:cNvPr id="38" name="Freeform 38"/>
          <p:cNvSpPr/>
          <p:nvPr/>
        </p:nvSpPr>
        <p:spPr>
          <a:xfrm>
            <a:off x="15761878" y="5550132"/>
            <a:ext cx="1374880" cy="1779257"/>
          </a:xfrm>
          <a:custGeom>
            <a:avLst/>
            <a:gdLst/>
            <a:ahLst/>
            <a:cxnLst/>
            <a:rect l="l" t="t" r="r" b="b"/>
            <a:pathLst>
              <a:path w="1374880" h="1779257">
                <a:moveTo>
                  <a:pt x="0" y="0"/>
                </a:moveTo>
                <a:lnTo>
                  <a:pt x="1374880" y="0"/>
                </a:lnTo>
                <a:lnTo>
                  <a:pt x="1374880" y="1779257"/>
                </a:lnTo>
                <a:lnTo>
                  <a:pt x="0" y="1779257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B4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327013"/>
            <a:ext cx="3424056" cy="1114375"/>
          </a:xfrm>
          <a:custGeom>
            <a:avLst/>
            <a:gdLst/>
            <a:ahLst/>
            <a:cxnLst/>
            <a:rect l="l" t="t" r="r" b="b"/>
            <a:pathLst>
              <a:path w="3424056" h="1114375">
                <a:moveTo>
                  <a:pt x="0" y="0"/>
                </a:moveTo>
                <a:lnTo>
                  <a:pt x="3424056" y="0"/>
                </a:lnTo>
                <a:lnTo>
                  <a:pt x="3424056" y="1114374"/>
                </a:lnTo>
                <a:lnTo>
                  <a:pt x="0" y="11143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5400000">
            <a:off x="17086572" y="8426289"/>
            <a:ext cx="2402856" cy="1318567"/>
          </a:xfrm>
          <a:custGeom>
            <a:avLst/>
            <a:gdLst/>
            <a:ahLst/>
            <a:cxnLst/>
            <a:rect l="l" t="t" r="r" b="b"/>
            <a:pathLst>
              <a:path w="2402856" h="1318567">
                <a:moveTo>
                  <a:pt x="0" y="0"/>
                </a:moveTo>
                <a:lnTo>
                  <a:pt x="2402856" y="0"/>
                </a:lnTo>
                <a:lnTo>
                  <a:pt x="2402856" y="1318567"/>
                </a:lnTo>
                <a:lnTo>
                  <a:pt x="0" y="13185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35056" y="9670967"/>
            <a:ext cx="1575473" cy="1232065"/>
          </a:xfrm>
          <a:custGeom>
            <a:avLst/>
            <a:gdLst/>
            <a:ahLst/>
            <a:cxnLst/>
            <a:rect l="l" t="t" r="r" b="b"/>
            <a:pathLst>
              <a:path w="1575473" h="1232065">
                <a:moveTo>
                  <a:pt x="0" y="0"/>
                </a:moveTo>
                <a:lnTo>
                  <a:pt x="1575473" y="0"/>
                </a:lnTo>
                <a:lnTo>
                  <a:pt x="1575473" y="1232066"/>
                </a:lnTo>
                <a:lnTo>
                  <a:pt x="0" y="12320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l="-26452" r="-26064" b="-7020"/>
            </a:stretch>
          </a:blipFill>
        </p:spPr>
      </p:sp>
      <p:grpSp>
        <p:nvGrpSpPr>
          <p:cNvPr id="5" name="Group 5"/>
          <p:cNvGrpSpPr/>
          <p:nvPr/>
        </p:nvGrpSpPr>
        <p:grpSpPr>
          <a:xfrm rot="136840">
            <a:off x="2901324" y="2539071"/>
            <a:ext cx="13111022" cy="6915964"/>
            <a:chOff x="0" y="0"/>
            <a:chExt cx="4698694" cy="247852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698695" cy="2478525"/>
            </a:xfrm>
            <a:custGeom>
              <a:avLst/>
              <a:gdLst/>
              <a:ahLst/>
              <a:cxnLst/>
              <a:rect l="l" t="t" r="r" b="b"/>
              <a:pathLst>
                <a:path w="4698695" h="2478525">
                  <a:moveTo>
                    <a:pt x="21848" y="0"/>
                  </a:moveTo>
                  <a:lnTo>
                    <a:pt x="4676846" y="0"/>
                  </a:lnTo>
                  <a:cubicBezTo>
                    <a:pt x="4682641" y="0"/>
                    <a:pt x="4688198" y="2302"/>
                    <a:pt x="4692295" y="6399"/>
                  </a:cubicBezTo>
                  <a:cubicBezTo>
                    <a:pt x="4696393" y="10496"/>
                    <a:pt x="4698695" y="16054"/>
                    <a:pt x="4698695" y="21848"/>
                  </a:cubicBezTo>
                  <a:lnTo>
                    <a:pt x="4698695" y="2456677"/>
                  </a:lnTo>
                  <a:cubicBezTo>
                    <a:pt x="4698695" y="2468743"/>
                    <a:pt x="4688913" y="2478525"/>
                    <a:pt x="4676846" y="2478525"/>
                  </a:cubicBezTo>
                  <a:lnTo>
                    <a:pt x="21848" y="2478525"/>
                  </a:lnTo>
                  <a:cubicBezTo>
                    <a:pt x="16054" y="2478525"/>
                    <a:pt x="10496" y="2476223"/>
                    <a:pt x="6399" y="2472126"/>
                  </a:cubicBezTo>
                  <a:cubicBezTo>
                    <a:pt x="2302" y="2468029"/>
                    <a:pt x="0" y="2462472"/>
                    <a:pt x="0" y="2456677"/>
                  </a:cubicBezTo>
                  <a:lnTo>
                    <a:pt x="0" y="21848"/>
                  </a:lnTo>
                  <a:cubicBezTo>
                    <a:pt x="0" y="16054"/>
                    <a:pt x="2302" y="10496"/>
                    <a:pt x="6399" y="6399"/>
                  </a:cubicBezTo>
                  <a:cubicBezTo>
                    <a:pt x="10496" y="2302"/>
                    <a:pt x="16054" y="0"/>
                    <a:pt x="21848" y="0"/>
                  </a:cubicBezTo>
                  <a:close/>
                </a:path>
              </a:pathLst>
            </a:custGeom>
            <a:solidFill>
              <a:srgbClr val="27224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4698694" cy="25261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2588489" y="2603625"/>
            <a:ext cx="13111022" cy="6915964"/>
            <a:chOff x="0" y="0"/>
            <a:chExt cx="4698694" cy="247852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4698695" cy="2478525"/>
            </a:xfrm>
            <a:custGeom>
              <a:avLst/>
              <a:gdLst/>
              <a:ahLst/>
              <a:cxnLst/>
              <a:rect l="l" t="t" r="r" b="b"/>
              <a:pathLst>
                <a:path w="4698695" h="2478525">
                  <a:moveTo>
                    <a:pt x="21848" y="0"/>
                  </a:moveTo>
                  <a:lnTo>
                    <a:pt x="4676846" y="0"/>
                  </a:lnTo>
                  <a:cubicBezTo>
                    <a:pt x="4682641" y="0"/>
                    <a:pt x="4688198" y="2302"/>
                    <a:pt x="4692295" y="6399"/>
                  </a:cubicBezTo>
                  <a:cubicBezTo>
                    <a:pt x="4696393" y="10496"/>
                    <a:pt x="4698695" y="16054"/>
                    <a:pt x="4698695" y="21848"/>
                  </a:cubicBezTo>
                  <a:lnTo>
                    <a:pt x="4698695" y="2456677"/>
                  </a:lnTo>
                  <a:cubicBezTo>
                    <a:pt x="4698695" y="2468743"/>
                    <a:pt x="4688913" y="2478525"/>
                    <a:pt x="4676846" y="2478525"/>
                  </a:cubicBezTo>
                  <a:lnTo>
                    <a:pt x="21848" y="2478525"/>
                  </a:lnTo>
                  <a:cubicBezTo>
                    <a:pt x="16054" y="2478525"/>
                    <a:pt x="10496" y="2476223"/>
                    <a:pt x="6399" y="2472126"/>
                  </a:cubicBezTo>
                  <a:cubicBezTo>
                    <a:pt x="2302" y="2468029"/>
                    <a:pt x="0" y="2462472"/>
                    <a:pt x="0" y="2456677"/>
                  </a:cubicBezTo>
                  <a:lnTo>
                    <a:pt x="0" y="21848"/>
                  </a:lnTo>
                  <a:cubicBezTo>
                    <a:pt x="0" y="16054"/>
                    <a:pt x="2302" y="10496"/>
                    <a:pt x="6399" y="6399"/>
                  </a:cubicBezTo>
                  <a:cubicBezTo>
                    <a:pt x="10496" y="2302"/>
                    <a:pt x="16054" y="0"/>
                    <a:pt x="21848" y="0"/>
                  </a:cubicBezTo>
                  <a:close/>
                </a:path>
              </a:pathLst>
            </a:custGeom>
            <a:solidFill>
              <a:srgbClr val="DB7D60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4698694" cy="25261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 rot="-5400000">
            <a:off x="16500484" y="2479279"/>
            <a:ext cx="619018" cy="1749873"/>
          </a:xfrm>
          <a:custGeom>
            <a:avLst/>
            <a:gdLst/>
            <a:ahLst/>
            <a:cxnLst/>
            <a:rect l="l" t="t" r="r" b="b"/>
            <a:pathLst>
              <a:path w="619018" h="1749873">
                <a:moveTo>
                  <a:pt x="0" y="0"/>
                </a:moveTo>
                <a:lnTo>
                  <a:pt x="619017" y="0"/>
                </a:lnTo>
                <a:lnTo>
                  <a:pt x="619017" y="1749873"/>
                </a:lnTo>
                <a:lnTo>
                  <a:pt x="0" y="174987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2" name="AutoShape 12"/>
          <p:cNvSpPr/>
          <p:nvPr/>
        </p:nvSpPr>
        <p:spPr>
          <a:xfrm>
            <a:off x="7164589" y="4576337"/>
            <a:ext cx="6492240" cy="0"/>
          </a:xfrm>
          <a:prstGeom prst="line">
            <a:avLst/>
          </a:prstGeom>
          <a:ln w="38100" cap="flat">
            <a:solidFill>
              <a:srgbClr val="E6CF71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13" name="Freeform 13"/>
          <p:cNvSpPr/>
          <p:nvPr/>
        </p:nvSpPr>
        <p:spPr>
          <a:xfrm flipH="1">
            <a:off x="7729781" y="4805345"/>
            <a:ext cx="871926" cy="1349208"/>
          </a:xfrm>
          <a:custGeom>
            <a:avLst/>
            <a:gdLst/>
            <a:ahLst/>
            <a:cxnLst/>
            <a:rect l="l" t="t" r="r" b="b"/>
            <a:pathLst>
              <a:path w="871926" h="1349208">
                <a:moveTo>
                  <a:pt x="871926" y="0"/>
                </a:moveTo>
                <a:lnTo>
                  <a:pt x="0" y="0"/>
                </a:lnTo>
                <a:lnTo>
                  <a:pt x="0" y="1349208"/>
                </a:lnTo>
                <a:lnTo>
                  <a:pt x="871926" y="1349208"/>
                </a:lnTo>
                <a:lnTo>
                  <a:pt x="871926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 rot="-833743">
            <a:off x="2230256" y="3027904"/>
            <a:ext cx="1530349" cy="1530349"/>
          </a:xfrm>
          <a:custGeom>
            <a:avLst/>
            <a:gdLst/>
            <a:ahLst/>
            <a:cxnLst/>
            <a:rect l="l" t="t" r="r" b="b"/>
            <a:pathLst>
              <a:path w="1530349" h="1530349">
                <a:moveTo>
                  <a:pt x="0" y="0"/>
                </a:moveTo>
                <a:lnTo>
                  <a:pt x="1530349" y="0"/>
                </a:lnTo>
                <a:lnTo>
                  <a:pt x="1530349" y="1530349"/>
                </a:lnTo>
                <a:lnTo>
                  <a:pt x="0" y="153034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565208" y="782624"/>
            <a:ext cx="15157585" cy="1821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477"/>
              </a:lnSpc>
              <a:spcBef>
                <a:spcPct val="0"/>
              </a:spcBef>
            </a:pPr>
            <a:r>
              <a:rPr lang="en-US" sz="15596">
                <a:solidFill>
                  <a:srgbClr val="FFFFFF"/>
                </a:solidFill>
                <a:latin typeface="Bobby Jones"/>
              </a:rPr>
              <a:t>PASSO 1: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3944401" y="3392316"/>
            <a:ext cx="11041684" cy="12030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687"/>
              </a:lnSpc>
            </a:pPr>
            <a:r>
              <a:rPr lang="en-US" sz="4300">
                <a:solidFill>
                  <a:srgbClr val="27224D"/>
                </a:solidFill>
                <a:latin typeface="Bobby Jones"/>
              </a:rPr>
              <a:t>REÚNA OS DOCUMENTOS: RG, COMPROVANTE DE RESIDÊNCIA E CERTIDÃO DE QUITAÇÃO MILITAR.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794119" y="5638785"/>
            <a:ext cx="5788000" cy="21228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68"/>
              </a:lnSpc>
            </a:pPr>
            <a:r>
              <a:rPr lang="en-US" sz="3049">
                <a:solidFill>
                  <a:srgbClr val="27224D"/>
                </a:solidFill>
                <a:latin typeface="Bobby Jones Condensed Soft"/>
              </a:rPr>
              <a:t>Apenas para pessoas do gênero masculino, que solicitarem a primeira via do título de eleitor entre 01/01 e 31/12 do ano em que completarem 19 anos de idade.</a:t>
            </a:r>
          </a:p>
        </p:txBody>
      </p:sp>
      <p:sp>
        <p:nvSpPr>
          <p:cNvPr id="18" name="Freeform 18"/>
          <p:cNvSpPr/>
          <p:nvPr/>
        </p:nvSpPr>
        <p:spPr>
          <a:xfrm flipH="1">
            <a:off x="177149" y="3060007"/>
            <a:ext cx="2818281" cy="8705116"/>
          </a:xfrm>
          <a:custGeom>
            <a:avLst/>
            <a:gdLst/>
            <a:ahLst/>
            <a:cxnLst/>
            <a:rect l="l" t="t" r="r" b="b"/>
            <a:pathLst>
              <a:path w="2818281" h="8705116">
                <a:moveTo>
                  <a:pt x="2818282" y="0"/>
                </a:moveTo>
                <a:lnTo>
                  <a:pt x="0" y="0"/>
                </a:lnTo>
                <a:lnTo>
                  <a:pt x="0" y="8705116"/>
                </a:lnTo>
                <a:lnTo>
                  <a:pt x="2818282" y="8705116"/>
                </a:lnTo>
                <a:lnTo>
                  <a:pt x="2818282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19" name="Group 19"/>
          <p:cNvGrpSpPr>
            <a:grpSpLocks noChangeAspect="1"/>
          </p:cNvGrpSpPr>
          <p:nvPr/>
        </p:nvGrpSpPr>
        <p:grpSpPr>
          <a:xfrm rot="764752">
            <a:off x="402625" y="2575373"/>
            <a:ext cx="422438" cy="835867"/>
            <a:chOff x="0" y="0"/>
            <a:chExt cx="2620010" cy="5184140"/>
          </a:xfrm>
        </p:grpSpPr>
        <p:sp>
          <p:nvSpPr>
            <p:cNvPr id="20" name="Freeform 20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21" name="Freeform 21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4"/>
              <a:stretch>
                <a:fillRect l="-98" r="-98"/>
              </a:stretch>
            </a:blipFill>
          </p:spPr>
        </p:sp>
        <p:sp>
          <p:nvSpPr>
            <p:cNvPr id="22" name="Freeform 22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3" name="Freeform 23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24" name="Freeform 24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5" name="Freeform 25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6" name="Freeform 26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7" name="Freeform 27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8" name="Freeform 28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id="29" name="Freeform 29"/>
          <p:cNvSpPr/>
          <p:nvPr/>
        </p:nvSpPr>
        <p:spPr>
          <a:xfrm>
            <a:off x="15766890" y="8012787"/>
            <a:ext cx="1861826" cy="1335191"/>
          </a:xfrm>
          <a:custGeom>
            <a:avLst/>
            <a:gdLst/>
            <a:ahLst/>
            <a:cxnLst/>
            <a:rect l="l" t="t" r="r" b="b"/>
            <a:pathLst>
              <a:path w="1861826" h="1335191">
                <a:moveTo>
                  <a:pt x="0" y="0"/>
                </a:moveTo>
                <a:lnTo>
                  <a:pt x="1861827" y="0"/>
                </a:lnTo>
                <a:lnTo>
                  <a:pt x="1861827" y="1335192"/>
                </a:lnTo>
                <a:lnTo>
                  <a:pt x="0" y="1335192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30" name="Freeform 30"/>
          <p:cNvSpPr/>
          <p:nvPr/>
        </p:nvSpPr>
        <p:spPr>
          <a:xfrm>
            <a:off x="16217346" y="6640608"/>
            <a:ext cx="960915" cy="1243537"/>
          </a:xfrm>
          <a:custGeom>
            <a:avLst/>
            <a:gdLst/>
            <a:ahLst/>
            <a:cxnLst/>
            <a:rect l="l" t="t" r="r" b="b"/>
            <a:pathLst>
              <a:path w="960915" h="1243537">
                <a:moveTo>
                  <a:pt x="0" y="0"/>
                </a:moveTo>
                <a:lnTo>
                  <a:pt x="960915" y="0"/>
                </a:lnTo>
                <a:lnTo>
                  <a:pt x="960915" y="1243536"/>
                </a:lnTo>
                <a:lnTo>
                  <a:pt x="0" y="1243536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/>
            </a:stretch>
          </a:blipFill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B4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5699511" y="-327013"/>
            <a:ext cx="3424056" cy="1114375"/>
          </a:xfrm>
          <a:custGeom>
            <a:avLst/>
            <a:gdLst/>
            <a:ahLst/>
            <a:cxnLst/>
            <a:rect l="l" t="t" r="r" b="b"/>
            <a:pathLst>
              <a:path w="3424056" h="1114375">
                <a:moveTo>
                  <a:pt x="0" y="0"/>
                </a:moveTo>
                <a:lnTo>
                  <a:pt x="3424056" y="0"/>
                </a:lnTo>
                <a:lnTo>
                  <a:pt x="3424056" y="1114374"/>
                </a:lnTo>
                <a:lnTo>
                  <a:pt x="0" y="11143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5400000">
            <a:off x="-961641" y="8417785"/>
            <a:ext cx="2402856" cy="1318567"/>
          </a:xfrm>
          <a:custGeom>
            <a:avLst/>
            <a:gdLst/>
            <a:ahLst/>
            <a:cxnLst/>
            <a:rect l="l" t="t" r="r" b="b"/>
            <a:pathLst>
              <a:path w="2402856" h="1318567">
                <a:moveTo>
                  <a:pt x="0" y="0"/>
                </a:moveTo>
                <a:lnTo>
                  <a:pt x="2402855" y="0"/>
                </a:lnTo>
                <a:lnTo>
                  <a:pt x="2402855" y="1318567"/>
                </a:lnTo>
                <a:lnTo>
                  <a:pt x="0" y="13185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975270" y="9662464"/>
            <a:ext cx="1575473" cy="1232065"/>
          </a:xfrm>
          <a:custGeom>
            <a:avLst/>
            <a:gdLst/>
            <a:ahLst/>
            <a:cxnLst/>
            <a:rect l="l" t="t" r="r" b="b"/>
            <a:pathLst>
              <a:path w="1575473" h="1232065">
                <a:moveTo>
                  <a:pt x="0" y="0"/>
                </a:moveTo>
                <a:lnTo>
                  <a:pt x="1575473" y="0"/>
                </a:lnTo>
                <a:lnTo>
                  <a:pt x="1575473" y="1232065"/>
                </a:lnTo>
                <a:lnTo>
                  <a:pt x="0" y="12320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l="-26452" r="-26064" b="-7020"/>
            </a:stretch>
          </a:blipFill>
        </p:spPr>
      </p:sp>
      <p:grpSp>
        <p:nvGrpSpPr>
          <p:cNvPr id="5" name="Group 5"/>
          <p:cNvGrpSpPr/>
          <p:nvPr/>
        </p:nvGrpSpPr>
        <p:grpSpPr>
          <a:xfrm rot="136840">
            <a:off x="2901324" y="2539071"/>
            <a:ext cx="13111022" cy="6915964"/>
            <a:chOff x="0" y="0"/>
            <a:chExt cx="4698694" cy="247852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698695" cy="2478525"/>
            </a:xfrm>
            <a:custGeom>
              <a:avLst/>
              <a:gdLst/>
              <a:ahLst/>
              <a:cxnLst/>
              <a:rect l="l" t="t" r="r" b="b"/>
              <a:pathLst>
                <a:path w="4698695" h="2478525">
                  <a:moveTo>
                    <a:pt x="21848" y="0"/>
                  </a:moveTo>
                  <a:lnTo>
                    <a:pt x="4676846" y="0"/>
                  </a:lnTo>
                  <a:cubicBezTo>
                    <a:pt x="4682641" y="0"/>
                    <a:pt x="4688198" y="2302"/>
                    <a:pt x="4692295" y="6399"/>
                  </a:cubicBezTo>
                  <a:cubicBezTo>
                    <a:pt x="4696393" y="10496"/>
                    <a:pt x="4698695" y="16054"/>
                    <a:pt x="4698695" y="21848"/>
                  </a:cubicBezTo>
                  <a:lnTo>
                    <a:pt x="4698695" y="2456677"/>
                  </a:lnTo>
                  <a:cubicBezTo>
                    <a:pt x="4698695" y="2468743"/>
                    <a:pt x="4688913" y="2478525"/>
                    <a:pt x="4676846" y="2478525"/>
                  </a:cubicBezTo>
                  <a:lnTo>
                    <a:pt x="21848" y="2478525"/>
                  </a:lnTo>
                  <a:cubicBezTo>
                    <a:pt x="16054" y="2478525"/>
                    <a:pt x="10496" y="2476223"/>
                    <a:pt x="6399" y="2472126"/>
                  </a:cubicBezTo>
                  <a:cubicBezTo>
                    <a:pt x="2302" y="2468029"/>
                    <a:pt x="0" y="2462472"/>
                    <a:pt x="0" y="2456677"/>
                  </a:cubicBezTo>
                  <a:lnTo>
                    <a:pt x="0" y="21848"/>
                  </a:lnTo>
                  <a:cubicBezTo>
                    <a:pt x="0" y="16054"/>
                    <a:pt x="2302" y="10496"/>
                    <a:pt x="6399" y="6399"/>
                  </a:cubicBezTo>
                  <a:cubicBezTo>
                    <a:pt x="10496" y="2302"/>
                    <a:pt x="16054" y="0"/>
                    <a:pt x="21848" y="0"/>
                  </a:cubicBezTo>
                  <a:close/>
                </a:path>
              </a:pathLst>
            </a:custGeom>
            <a:solidFill>
              <a:srgbClr val="27224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4698694" cy="25261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2588489" y="2603625"/>
            <a:ext cx="13111022" cy="6915964"/>
            <a:chOff x="0" y="0"/>
            <a:chExt cx="4698694" cy="247852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4698695" cy="2478525"/>
            </a:xfrm>
            <a:custGeom>
              <a:avLst/>
              <a:gdLst/>
              <a:ahLst/>
              <a:cxnLst/>
              <a:rect l="l" t="t" r="r" b="b"/>
              <a:pathLst>
                <a:path w="4698695" h="2478525">
                  <a:moveTo>
                    <a:pt x="21848" y="0"/>
                  </a:moveTo>
                  <a:lnTo>
                    <a:pt x="4676846" y="0"/>
                  </a:lnTo>
                  <a:cubicBezTo>
                    <a:pt x="4682641" y="0"/>
                    <a:pt x="4688198" y="2302"/>
                    <a:pt x="4692295" y="6399"/>
                  </a:cubicBezTo>
                  <a:cubicBezTo>
                    <a:pt x="4696393" y="10496"/>
                    <a:pt x="4698695" y="16054"/>
                    <a:pt x="4698695" y="21848"/>
                  </a:cubicBezTo>
                  <a:lnTo>
                    <a:pt x="4698695" y="2456677"/>
                  </a:lnTo>
                  <a:cubicBezTo>
                    <a:pt x="4698695" y="2468743"/>
                    <a:pt x="4688913" y="2478525"/>
                    <a:pt x="4676846" y="2478525"/>
                  </a:cubicBezTo>
                  <a:lnTo>
                    <a:pt x="21848" y="2478525"/>
                  </a:lnTo>
                  <a:cubicBezTo>
                    <a:pt x="16054" y="2478525"/>
                    <a:pt x="10496" y="2476223"/>
                    <a:pt x="6399" y="2472126"/>
                  </a:cubicBezTo>
                  <a:cubicBezTo>
                    <a:pt x="2302" y="2468029"/>
                    <a:pt x="0" y="2462472"/>
                    <a:pt x="0" y="2456677"/>
                  </a:cubicBezTo>
                  <a:lnTo>
                    <a:pt x="0" y="21848"/>
                  </a:lnTo>
                  <a:cubicBezTo>
                    <a:pt x="0" y="16054"/>
                    <a:pt x="2302" y="10496"/>
                    <a:pt x="6399" y="6399"/>
                  </a:cubicBezTo>
                  <a:cubicBezTo>
                    <a:pt x="10496" y="2302"/>
                    <a:pt x="16054" y="0"/>
                    <a:pt x="21848" y="0"/>
                  </a:cubicBezTo>
                  <a:close/>
                </a:path>
              </a:pathLst>
            </a:custGeom>
            <a:solidFill>
              <a:srgbClr val="DB7D60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4698694" cy="25261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 rot="5400000">
            <a:off x="992343" y="980653"/>
            <a:ext cx="477593" cy="1350087"/>
          </a:xfrm>
          <a:custGeom>
            <a:avLst/>
            <a:gdLst/>
            <a:ahLst/>
            <a:cxnLst/>
            <a:rect l="l" t="t" r="r" b="b"/>
            <a:pathLst>
              <a:path w="477593" h="1350087">
                <a:moveTo>
                  <a:pt x="0" y="0"/>
                </a:moveTo>
                <a:lnTo>
                  <a:pt x="477593" y="0"/>
                </a:lnTo>
                <a:lnTo>
                  <a:pt x="477593" y="1350087"/>
                </a:lnTo>
                <a:lnTo>
                  <a:pt x="0" y="135008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829342">
            <a:off x="2071983" y="3126125"/>
            <a:ext cx="1579396" cy="1579396"/>
          </a:xfrm>
          <a:custGeom>
            <a:avLst/>
            <a:gdLst/>
            <a:ahLst/>
            <a:cxnLst/>
            <a:rect l="l" t="t" r="r" b="b"/>
            <a:pathLst>
              <a:path w="1579396" h="1579396">
                <a:moveTo>
                  <a:pt x="0" y="0"/>
                </a:moveTo>
                <a:lnTo>
                  <a:pt x="1579396" y="0"/>
                </a:lnTo>
                <a:lnTo>
                  <a:pt x="1579396" y="1579397"/>
                </a:lnTo>
                <a:lnTo>
                  <a:pt x="0" y="157939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4706104" y="3396247"/>
            <a:ext cx="3581896" cy="7061085"/>
          </a:xfrm>
          <a:custGeom>
            <a:avLst/>
            <a:gdLst/>
            <a:ahLst/>
            <a:cxnLst/>
            <a:rect l="l" t="t" r="r" b="b"/>
            <a:pathLst>
              <a:path w="3581896" h="7061085">
                <a:moveTo>
                  <a:pt x="0" y="0"/>
                </a:moveTo>
                <a:lnTo>
                  <a:pt x="3581896" y="0"/>
                </a:lnTo>
                <a:lnTo>
                  <a:pt x="3581896" y="7061085"/>
                </a:lnTo>
                <a:lnTo>
                  <a:pt x="0" y="706108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grpSp>
        <p:nvGrpSpPr>
          <p:cNvPr id="14" name="Group 14"/>
          <p:cNvGrpSpPr>
            <a:grpSpLocks noChangeAspect="1"/>
          </p:cNvGrpSpPr>
          <p:nvPr/>
        </p:nvGrpSpPr>
        <p:grpSpPr>
          <a:xfrm>
            <a:off x="14617204" y="3079957"/>
            <a:ext cx="422438" cy="835867"/>
            <a:chOff x="0" y="0"/>
            <a:chExt cx="2620010" cy="5184140"/>
          </a:xfrm>
        </p:grpSpPr>
        <p:sp>
          <p:nvSpPr>
            <p:cNvPr id="15" name="Freeform 15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16" name="Freeform 16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12"/>
              <a:stretch>
                <a:fillRect l="-98" r="-98"/>
              </a:stretch>
            </a:blipFill>
          </p:spPr>
        </p:sp>
        <p:sp>
          <p:nvSpPr>
            <p:cNvPr id="17" name="Freeform 17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8" name="Freeform 18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9" name="Freeform 19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0" name="Freeform 20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1" name="Freeform 21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2" name="Freeform 22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23" name="Freeform 23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id="24" name="Freeform 24"/>
          <p:cNvSpPr/>
          <p:nvPr/>
        </p:nvSpPr>
        <p:spPr>
          <a:xfrm>
            <a:off x="832093" y="8184398"/>
            <a:ext cx="1861826" cy="1335191"/>
          </a:xfrm>
          <a:custGeom>
            <a:avLst/>
            <a:gdLst/>
            <a:ahLst/>
            <a:cxnLst/>
            <a:rect l="l" t="t" r="r" b="b"/>
            <a:pathLst>
              <a:path w="1861826" h="1335191">
                <a:moveTo>
                  <a:pt x="0" y="0"/>
                </a:moveTo>
                <a:lnTo>
                  <a:pt x="1861826" y="0"/>
                </a:lnTo>
                <a:lnTo>
                  <a:pt x="1861826" y="1335191"/>
                </a:lnTo>
                <a:lnTo>
                  <a:pt x="0" y="1335191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25" name="Freeform 25"/>
          <p:cNvSpPr/>
          <p:nvPr/>
        </p:nvSpPr>
        <p:spPr>
          <a:xfrm>
            <a:off x="1282549" y="6797986"/>
            <a:ext cx="960915" cy="1243537"/>
          </a:xfrm>
          <a:custGeom>
            <a:avLst/>
            <a:gdLst/>
            <a:ahLst/>
            <a:cxnLst/>
            <a:rect l="l" t="t" r="r" b="b"/>
            <a:pathLst>
              <a:path w="960915" h="1243537">
                <a:moveTo>
                  <a:pt x="0" y="0"/>
                </a:moveTo>
                <a:lnTo>
                  <a:pt x="960915" y="0"/>
                </a:lnTo>
                <a:lnTo>
                  <a:pt x="960915" y="1243537"/>
                </a:lnTo>
                <a:lnTo>
                  <a:pt x="0" y="1243537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</p:sp>
      <p:sp>
        <p:nvSpPr>
          <p:cNvPr id="26" name="AutoShape 26"/>
          <p:cNvSpPr/>
          <p:nvPr/>
        </p:nvSpPr>
        <p:spPr>
          <a:xfrm>
            <a:off x="4572000" y="5302872"/>
            <a:ext cx="6858000" cy="33471"/>
          </a:xfrm>
          <a:prstGeom prst="line">
            <a:avLst/>
          </a:prstGeom>
          <a:ln w="38100" cap="flat">
            <a:solidFill>
              <a:srgbClr val="E6CF71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28" name="TextBox 28"/>
          <p:cNvSpPr txBox="1"/>
          <p:nvPr/>
        </p:nvSpPr>
        <p:spPr>
          <a:xfrm>
            <a:off x="11068933" y="6375231"/>
            <a:ext cx="4320725" cy="17936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86"/>
              </a:lnSpc>
            </a:pPr>
            <a:r>
              <a:rPr lang="en-US" sz="4299">
                <a:solidFill>
                  <a:srgbClr val="27224D"/>
                </a:solidFill>
                <a:latin typeface="Bobby Jones"/>
              </a:rPr>
              <a:t>E CLIQUE EM </a:t>
            </a:r>
            <a:r>
              <a:rPr lang="en-US" sz="4299">
                <a:solidFill>
                  <a:srgbClr val="176659"/>
                </a:solidFill>
                <a:latin typeface="Bobby Jones"/>
              </a:rPr>
              <a:t>“AUTOATENDIMENTO ELEITORAL”</a:t>
            </a:r>
            <a:r>
              <a:rPr lang="en-US" sz="4299">
                <a:solidFill>
                  <a:srgbClr val="27224D"/>
                </a:solidFill>
                <a:latin typeface="Bobby Jones"/>
              </a:rPr>
              <a:t>!</a:t>
            </a:r>
          </a:p>
        </p:txBody>
      </p:sp>
      <p:sp>
        <p:nvSpPr>
          <p:cNvPr id="29" name="AutoShape 29"/>
          <p:cNvSpPr/>
          <p:nvPr/>
        </p:nvSpPr>
        <p:spPr>
          <a:xfrm>
            <a:off x="10556590" y="5585656"/>
            <a:ext cx="873410" cy="630882"/>
          </a:xfrm>
          <a:prstGeom prst="line">
            <a:avLst/>
          </a:prstGeom>
          <a:ln w="38100" cap="flat">
            <a:solidFill>
              <a:srgbClr val="FF3131"/>
            </a:solidFill>
            <a:prstDash val="sysDot"/>
            <a:headEnd type="none" w="sm" len="sm"/>
            <a:tailEnd type="arrow" w="med" len="sm"/>
          </a:ln>
        </p:spPr>
      </p:sp>
      <p:sp>
        <p:nvSpPr>
          <p:cNvPr id="31" name="TextBox 31"/>
          <p:cNvSpPr txBox="1"/>
          <p:nvPr/>
        </p:nvSpPr>
        <p:spPr>
          <a:xfrm>
            <a:off x="3817180" y="3325356"/>
            <a:ext cx="10560836" cy="12030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687"/>
              </a:lnSpc>
            </a:pPr>
            <a:r>
              <a:rPr lang="en-US" sz="4300">
                <a:solidFill>
                  <a:srgbClr val="27224D"/>
                </a:solidFill>
                <a:latin typeface="Bobby Jones"/>
              </a:rPr>
              <a:t>ACESSE O SITE DO TRIBUNAL REGIONAL ELEITORAL DE SÃO PAULO NO ENDEREÇO ABAIXO: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1565208" y="782624"/>
            <a:ext cx="15157585" cy="1821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477"/>
              </a:lnSpc>
              <a:spcBef>
                <a:spcPct val="0"/>
              </a:spcBef>
            </a:pPr>
            <a:r>
              <a:rPr lang="en-US" sz="15596">
                <a:solidFill>
                  <a:srgbClr val="FFFFFF"/>
                </a:solidFill>
                <a:latin typeface="Bobby Jones"/>
              </a:rPr>
              <a:t>PASSO 2: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3388692" y="4985671"/>
            <a:ext cx="9447682" cy="3506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57"/>
              </a:lnSpc>
              <a:spcBef>
                <a:spcPct val="0"/>
              </a:spcBef>
            </a:pPr>
            <a:r>
              <a:rPr lang="en-US" sz="2112" dirty="0" smtClean="0">
                <a:solidFill>
                  <a:srgbClr val="176659"/>
                </a:solidFill>
                <a:latin typeface="Bobby Jones"/>
              </a:rPr>
              <a:t>www.tre-sp.jus.br/servicos-eleitorais/atendimento-online</a:t>
            </a:r>
            <a:endParaRPr lang="en-US" sz="2112" dirty="0">
              <a:solidFill>
                <a:srgbClr val="176659"/>
              </a:solidFill>
              <a:latin typeface="Bobby Jones"/>
            </a:endParaRPr>
          </a:p>
        </p:txBody>
      </p:sp>
      <p:pic>
        <p:nvPicPr>
          <p:cNvPr id="34" name="Imagem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405" y="5889216"/>
            <a:ext cx="2600688" cy="263879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B4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835567" y="-327013"/>
            <a:ext cx="3424056" cy="1114375"/>
          </a:xfrm>
          <a:custGeom>
            <a:avLst/>
            <a:gdLst/>
            <a:ahLst/>
            <a:cxnLst/>
            <a:rect l="l" t="t" r="r" b="b"/>
            <a:pathLst>
              <a:path w="3424056" h="1114375">
                <a:moveTo>
                  <a:pt x="0" y="0"/>
                </a:moveTo>
                <a:lnTo>
                  <a:pt x="3424056" y="0"/>
                </a:lnTo>
                <a:lnTo>
                  <a:pt x="3424056" y="1114374"/>
                </a:lnTo>
                <a:lnTo>
                  <a:pt x="0" y="11143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5400000">
            <a:off x="16952706" y="710003"/>
            <a:ext cx="2402856" cy="1318567"/>
          </a:xfrm>
          <a:custGeom>
            <a:avLst/>
            <a:gdLst/>
            <a:ahLst/>
            <a:cxnLst/>
            <a:rect l="l" t="t" r="r" b="b"/>
            <a:pathLst>
              <a:path w="2402856" h="1318567">
                <a:moveTo>
                  <a:pt x="0" y="0"/>
                </a:moveTo>
                <a:lnTo>
                  <a:pt x="2402855" y="0"/>
                </a:lnTo>
                <a:lnTo>
                  <a:pt x="2402855" y="1318567"/>
                </a:lnTo>
                <a:lnTo>
                  <a:pt x="0" y="13185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7500263" y="2881858"/>
            <a:ext cx="1575473" cy="1232065"/>
          </a:xfrm>
          <a:custGeom>
            <a:avLst/>
            <a:gdLst/>
            <a:ahLst/>
            <a:cxnLst/>
            <a:rect l="l" t="t" r="r" b="b"/>
            <a:pathLst>
              <a:path w="1575473" h="1232065">
                <a:moveTo>
                  <a:pt x="0" y="0"/>
                </a:moveTo>
                <a:lnTo>
                  <a:pt x="1575474" y="0"/>
                </a:lnTo>
                <a:lnTo>
                  <a:pt x="1575474" y="1232065"/>
                </a:lnTo>
                <a:lnTo>
                  <a:pt x="0" y="123206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l="-26452" r="-26064" b="-7020"/>
            </a:stretch>
          </a:blipFill>
        </p:spPr>
      </p:sp>
      <p:grpSp>
        <p:nvGrpSpPr>
          <p:cNvPr id="5" name="Group 5"/>
          <p:cNvGrpSpPr/>
          <p:nvPr/>
        </p:nvGrpSpPr>
        <p:grpSpPr>
          <a:xfrm rot="136840">
            <a:off x="2901324" y="2539071"/>
            <a:ext cx="13111022" cy="6915964"/>
            <a:chOff x="0" y="0"/>
            <a:chExt cx="4698694" cy="247852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698695" cy="2478525"/>
            </a:xfrm>
            <a:custGeom>
              <a:avLst/>
              <a:gdLst/>
              <a:ahLst/>
              <a:cxnLst/>
              <a:rect l="l" t="t" r="r" b="b"/>
              <a:pathLst>
                <a:path w="4698695" h="2478525">
                  <a:moveTo>
                    <a:pt x="21848" y="0"/>
                  </a:moveTo>
                  <a:lnTo>
                    <a:pt x="4676846" y="0"/>
                  </a:lnTo>
                  <a:cubicBezTo>
                    <a:pt x="4682641" y="0"/>
                    <a:pt x="4688198" y="2302"/>
                    <a:pt x="4692295" y="6399"/>
                  </a:cubicBezTo>
                  <a:cubicBezTo>
                    <a:pt x="4696393" y="10496"/>
                    <a:pt x="4698695" y="16054"/>
                    <a:pt x="4698695" y="21848"/>
                  </a:cubicBezTo>
                  <a:lnTo>
                    <a:pt x="4698695" y="2456677"/>
                  </a:lnTo>
                  <a:cubicBezTo>
                    <a:pt x="4698695" y="2468743"/>
                    <a:pt x="4688913" y="2478525"/>
                    <a:pt x="4676846" y="2478525"/>
                  </a:cubicBezTo>
                  <a:lnTo>
                    <a:pt x="21848" y="2478525"/>
                  </a:lnTo>
                  <a:cubicBezTo>
                    <a:pt x="16054" y="2478525"/>
                    <a:pt x="10496" y="2476223"/>
                    <a:pt x="6399" y="2472126"/>
                  </a:cubicBezTo>
                  <a:cubicBezTo>
                    <a:pt x="2302" y="2468029"/>
                    <a:pt x="0" y="2462472"/>
                    <a:pt x="0" y="2456677"/>
                  </a:cubicBezTo>
                  <a:lnTo>
                    <a:pt x="0" y="21848"/>
                  </a:lnTo>
                  <a:cubicBezTo>
                    <a:pt x="0" y="16054"/>
                    <a:pt x="2302" y="10496"/>
                    <a:pt x="6399" y="6399"/>
                  </a:cubicBezTo>
                  <a:cubicBezTo>
                    <a:pt x="10496" y="2302"/>
                    <a:pt x="16054" y="0"/>
                    <a:pt x="21848" y="0"/>
                  </a:cubicBezTo>
                  <a:close/>
                </a:path>
              </a:pathLst>
            </a:custGeom>
            <a:solidFill>
              <a:srgbClr val="27224D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4698694" cy="25261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2588489" y="2603625"/>
            <a:ext cx="13111022" cy="6915964"/>
            <a:chOff x="0" y="0"/>
            <a:chExt cx="4698694" cy="247852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4698695" cy="2478525"/>
            </a:xfrm>
            <a:custGeom>
              <a:avLst/>
              <a:gdLst/>
              <a:ahLst/>
              <a:cxnLst/>
              <a:rect l="l" t="t" r="r" b="b"/>
              <a:pathLst>
                <a:path w="4698695" h="2478525">
                  <a:moveTo>
                    <a:pt x="21848" y="0"/>
                  </a:moveTo>
                  <a:lnTo>
                    <a:pt x="4676846" y="0"/>
                  </a:lnTo>
                  <a:cubicBezTo>
                    <a:pt x="4682641" y="0"/>
                    <a:pt x="4688198" y="2302"/>
                    <a:pt x="4692295" y="6399"/>
                  </a:cubicBezTo>
                  <a:cubicBezTo>
                    <a:pt x="4696393" y="10496"/>
                    <a:pt x="4698695" y="16054"/>
                    <a:pt x="4698695" y="21848"/>
                  </a:cubicBezTo>
                  <a:lnTo>
                    <a:pt x="4698695" y="2456677"/>
                  </a:lnTo>
                  <a:cubicBezTo>
                    <a:pt x="4698695" y="2468743"/>
                    <a:pt x="4688913" y="2478525"/>
                    <a:pt x="4676846" y="2478525"/>
                  </a:cubicBezTo>
                  <a:lnTo>
                    <a:pt x="21848" y="2478525"/>
                  </a:lnTo>
                  <a:cubicBezTo>
                    <a:pt x="16054" y="2478525"/>
                    <a:pt x="10496" y="2476223"/>
                    <a:pt x="6399" y="2472126"/>
                  </a:cubicBezTo>
                  <a:cubicBezTo>
                    <a:pt x="2302" y="2468029"/>
                    <a:pt x="0" y="2462472"/>
                    <a:pt x="0" y="2456677"/>
                  </a:cubicBezTo>
                  <a:lnTo>
                    <a:pt x="0" y="21848"/>
                  </a:lnTo>
                  <a:cubicBezTo>
                    <a:pt x="0" y="16054"/>
                    <a:pt x="2302" y="10496"/>
                    <a:pt x="6399" y="6399"/>
                  </a:cubicBezTo>
                  <a:cubicBezTo>
                    <a:pt x="10496" y="2302"/>
                    <a:pt x="16054" y="0"/>
                    <a:pt x="21848" y="0"/>
                  </a:cubicBezTo>
                  <a:close/>
                </a:path>
              </a:pathLst>
            </a:custGeom>
            <a:solidFill>
              <a:srgbClr val="DB7D60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4698694" cy="25261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 rot="-5400000">
            <a:off x="16581010" y="7933108"/>
            <a:ext cx="477593" cy="1350087"/>
          </a:xfrm>
          <a:custGeom>
            <a:avLst/>
            <a:gdLst/>
            <a:ahLst/>
            <a:cxnLst/>
            <a:rect l="l" t="t" r="r" b="b"/>
            <a:pathLst>
              <a:path w="477593" h="1350087">
                <a:moveTo>
                  <a:pt x="0" y="0"/>
                </a:moveTo>
                <a:lnTo>
                  <a:pt x="477593" y="0"/>
                </a:lnTo>
                <a:lnTo>
                  <a:pt x="477593" y="1350087"/>
                </a:lnTo>
                <a:lnTo>
                  <a:pt x="0" y="135008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3621095" y="3177698"/>
            <a:ext cx="11362380" cy="3616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687"/>
              </a:lnSpc>
            </a:pPr>
            <a:r>
              <a:rPr lang="en-US" sz="4300" dirty="0" err="1" smtClean="0">
                <a:solidFill>
                  <a:srgbClr val="27224D"/>
                </a:solidFill>
                <a:latin typeface="Bobby Jones"/>
              </a:rPr>
              <a:t>Preencha</a:t>
            </a:r>
            <a:r>
              <a:rPr lang="en-US" sz="4300" dirty="0" smtClean="0">
                <a:solidFill>
                  <a:srgbClr val="27224D"/>
                </a:solidFill>
                <a:latin typeface="Bobby Jones"/>
              </a:rPr>
              <a:t> </a:t>
            </a:r>
            <a:r>
              <a:rPr lang="en-US" sz="4300" dirty="0" err="1" smtClean="0">
                <a:solidFill>
                  <a:srgbClr val="27224D"/>
                </a:solidFill>
                <a:latin typeface="Bobby Jones"/>
              </a:rPr>
              <a:t>suas</a:t>
            </a:r>
            <a:r>
              <a:rPr lang="en-US" sz="4300" dirty="0" smtClean="0">
                <a:solidFill>
                  <a:srgbClr val="27224D"/>
                </a:solidFill>
                <a:latin typeface="Bobby Jones"/>
              </a:rPr>
              <a:t> </a:t>
            </a:r>
            <a:r>
              <a:rPr lang="en-US" sz="4300" dirty="0" err="1" smtClean="0">
                <a:solidFill>
                  <a:srgbClr val="27224D"/>
                </a:solidFill>
                <a:latin typeface="Bobby Jones"/>
              </a:rPr>
              <a:t>informações</a:t>
            </a:r>
            <a:r>
              <a:rPr lang="en-US" sz="4300" dirty="0" smtClean="0">
                <a:solidFill>
                  <a:srgbClr val="27224D"/>
                </a:solidFill>
                <a:latin typeface="Bobby Jones"/>
              </a:rPr>
              <a:t> para </a:t>
            </a:r>
            <a:r>
              <a:rPr lang="en-US" sz="4300" dirty="0" err="1" smtClean="0">
                <a:solidFill>
                  <a:srgbClr val="27224D"/>
                </a:solidFill>
                <a:latin typeface="Bobby Jones"/>
              </a:rPr>
              <a:t>tirar</a:t>
            </a:r>
            <a:r>
              <a:rPr lang="en-US" sz="4300" dirty="0" smtClean="0">
                <a:solidFill>
                  <a:srgbClr val="27224D"/>
                </a:solidFill>
                <a:latin typeface="Bobby Jones"/>
              </a:rPr>
              <a:t> o </a:t>
            </a:r>
            <a:r>
              <a:rPr lang="en-US" sz="4300" dirty="0" err="1" smtClean="0">
                <a:solidFill>
                  <a:srgbClr val="27224D"/>
                </a:solidFill>
                <a:latin typeface="Bobby Jones"/>
              </a:rPr>
              <a:t>seu</a:t>
            </a:r>
            <a:r>
              <a:rPr lang="en-US" sz="4300" dirty="0" smtClean="0">
                <a:solidFill>
                  <a:srgbClr val="27224D"/>
                </a:solidFill>
                <a:latin typeface="Bobby Jones"/>
              </a:rPr>
              <a:t> </a:t>
            </a:r>
            <a:r>
              <a:rPr lang="en-US" sz="4300" dirty="0" err="1" smtClean="0">
                <a:solidFill>
                  <a:srgbClr val="27224D"/>
                </a:solidFill>
                <a:latin typeface="Bobby Jones"/>
              </a:rPr>
              <a:t>título</a:t>
            </a:r>
            <a:r>
              <a:rPr lang="en-US" sz="4300" dirty="0" smtClean="0">
                <a:solidFill>
                  <a:srgbClr val="27224D"/>
                </a:solidFill>
                <a:latin typeface="Bobby Jones"/>
              </a:rPr>
              <a:t> de </a:t>
            </a:r>
            <a:r>
              <a:rPr lang="en-US" sz="4300" dirty="0" err="1" smtClean="0">
                <a:solidFill>
                  <a:srgbClr val="27224D"/>
                </a:solidFill>
                <a:latin typeface="Bobby Jones"/>
              </a:rPr>
              <a:t>eleitor</a:t>
            </a:r>
            <a:r>
              <a:rPr lang="en-US" sz="4300" dirty="0" smtClean="0">
                <a:solidFill>
                  <a:srgbClr val="27224D"/>
                </a:solidFill>
                <a:latin typeface="Bobby Jones"/>
              </a:rPr>
              <a:t>.</a:t>
            </a:r>
            <a:endParaRPr lang="en-US" sz="4300" dirty="0">
              <a:solidFill>
                <a:srgbClr val="27224D"/>
              </a:solidFill>
              <a:latin typeface="Bobby Jones"/>
            </a:endParaRPr>
          </a:p>
          <a:p>
            <a:pPr algn="just">
              <a:lnSpc>
                <a:spcPts val="4687"/>
              </a:lnSpc>
            </a:pPr>
            <a:endParaRPr lang="en-US" sz="4300" dirty="0">
              <a:solidFill>
                <a:srgbClr val="27224D"/>
              </a:solidFill>
              <a:latin typeface="Bobby Jones"/>
            </a:endParaRPr>
          </a:p>
          <a:p>
            <a:pPr algn="just">
              <a:lnSpc>
                <a:spcPts val="4687"/>
              </a:lnSpc>
            </a:pPr>
            <a:r>
              <a:rPr lang="en-US" sz="4300" dirty="0">
                <a:solidFill>
                  <a:srgbClr val="27224D"/>
                </a:solidFill>
                <a:latin typeface="Bobby Jones"/>
              </a:rPr>
              <a:t>SERÁ NECESSÁRIO ANEXAR OS DOCUMENTOS,  ENVIAR UMA SELFIE DO SEU ROSTO AO LADO DO RG, E COMPLETAR SEU CADASTRO.</a:t>
            </a:r>
          </a:p>
        </p:txBody>
      </p:sp>
      <p:sp>
        <p:nvSpPr>
          <p:cNvPr id="13" name="Freeform 13"/>
          <p:cNvSpPr/>
          <p:nvPr/>
        </p:nvSpPr>
        <p:spPr>
          <a:xfrm rot="-753075">
            <a:off x="1917010" y="3191974"/>
            <a:ext cx="1553820" cy="1553820"/>
          </a:xfrm>
          <a:custGeom>
            <a:avLst/>
            <a:gdLst/>
            <a:ahLst/>
            <a:cxnLst/>
            <a:rect l="l" t="t" r="r" b="b"/>
            <a:pathLst>
              <a:path w="1553820" h="1553820">
                <a:moveTo>
                  <a:pt x="0" y="0"/>
                </a:moveTo>
                <a:lnTo>
                  <a:pt x="1553819" y="0"/>
                </a:lnTo>
                <a:lnTo>
                  <a:pt x="1553819" y="1553819"/>
                </a:lnTo>
                <a:lnTo>
                  <a:pt x="0" y="155381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4" name="AutoShape 14"/>
          <p:cNvSpPr/>
          <p:nvPr/>
        </p:nvSpPr>
        <p:spPr>
          <a:xfrm flipV="1">
            <a:off x="6600444" y="6082573"/>
            <a:ext cx="7852474" cy="19050"/>
          </a:xfrm>
          <a:prstGeom prst="line">
            <a:avLst/>
          </a:prstGeom>
          <a:ln w="38100" cap="flat">
            <a:solidFill>
              <a:srgbClr val="E6CF71"/>
            </a:solidFill>
            <a:prstDash val="sysDash"/>
            <a:headEnd type="none" w="sm" len="sm"/>
            <a:tailEnd type="none" w="sm" len="sm"/>
          </a:ln>
        </p:spPr>
      </p:sp>
      <p:sp>
        <p:nvSpPr>
          <p:cNvPr id="15" name="Freeform 15"/>
          <p:cNvSpPr/>
          <p:nvPr/>
        </p:nvSpPr>
        <p:spPr>
          <a:xfrm>
            <a:off x="10920500" y="7191554"/>
            <a:ext cx="1927387" cy="1825434"/>
          </a:xfrm>
          <a:custGeom>
            <a:avLst/>
            <a:gdLst/>
            <a:ahLst/>
            <a:cxnLst/>
            <a:rect l="l" t="t" r="r" b="b"/>
            <a:pathLst>
              <a:path w="1927387" h="1825434">
                <a:moveTo>
                  <a:pt x="0" y="0"/>
                </a:moveTo>
                <a:lnTo>
                  <a:pt x="1927387" y="0"/>
                </a:lnTo>
                <a:lnTo>
                  <a:pt x="1927387" y="1825434"/>
                </a:lnTo>
                <a:lnTo>
                  <a:pt x="0" y="182543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alphaModFix amt="47000"/>
            </a:blip>
            <a:stretch>
              <a:fillRect/>
            </a:stretch>
          </a:blipFill>
        </p:spPr>
      </p:sp>
      <p:sp>
        <p:nvSpPr>
          <p:cNvPr id="16" name="Freeform 16"/>
          <p:cNvSpPr/>
          <p:nvPr/>
        </p:nvSpPr>
        <p:spPr>
          <a:xfrm>
            <a:off x="10920500" y="7102514"/>
            <a:ext cx="1841863" cy="1744434"/>
          </a:xfrm>
          <a:custGeom>
            <a:avLst/>
            <a:gdLst/>
            <a:ahLst/>
            <a:cxnLst/>
            <a:rect l="l" t="t" r="r" b="b"/>
            <a:pathLst>
              <a:path w="1841863" h="1744434">
                <a:moveTo>
                  <a:pt x="0" y="0"/>
                </a:moveTo>
                <a:lnTo>
                  <a:pt x="1841862" y="0"/>
                </a:lnTo>
                <a:lnTo>
                  <a:pt x="1841862" y="1744434"/>
                </a:lnTo>
                <a:lnTo>
                  <a:pt x="0" y="174443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78988" y="8377979"/>
            <a:ext cx="1861826" cy="1335191"/>
          </a:xfrm>
          <a:custGeom>
            <a:avLst/>
            <a:gdLst/>
            <a:ahLst/>
            <a:cxnLst/>
            <a:rect l="l" t="t" r="r" b="b"/>
            <a:pathLst>
              <a:path w="1861826" h="1335191">
                <a:moveTo>
                  <a:pt x="0" y="0"/>
                </a:moveTo>
                <a:lnTo>
                  <a:pt x="1861826" y="0"/>
                </a:lnTo>
                <a:lnTo>
                  <a:pt x="1861826" y="1335191"/>
                </a:lnTo>
                <a:lnTo>
                  <a:pt x="0" y="1335191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729443" y="6980203"/>
            <a:ext cx="960915" cy="1243537"/>
          </a:xfrm>
          <a:custGeom>
            <a:avLst/>
            <a:gdLst/>
            <a:ahLst/>
            <a:cxnLst/>
            <a:rect l="l" t="t" r="r" b="b"/>
            <a:pathLst>
              <a:path w="960915" h="1243537">
                <a:moveTo>
                  <a:pt x="0" y="0"/>
                </a:moveTo>
                <a:lnTo>
                  <a:pt x="960915" y="0"/>
                </a:lnTo>
                <a:lnTo>
                  <a:pt x="960915" y="1243537"/>
                </a:lnTo>
                <a:lnTo>
                  <a:pt x="0" y="1243537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 rot="-743591">
            <a:off x="7406221" y="7581563"/>
            <a:ext cx="1356292" cy="1656153"/>
          </a:xfrm>
          <a:custGeom>
            <a:avLst/>
            <a:gdLst/>
            <a:ahLst/>
            <a:cxnLst/>
            <a:rect l="l" t="t" r="r" b="b"/>
            <a:pathLst>
              <a:path w="1356292" h="1656153">
                <a:moveTo>
                  <a:pt x="0" y="0"/>
                </a:moveTo>
                <a:lnTo>
                  <a:pt x="1356293" y="0"/>
                </a:lnTo>
                <a:lnTo>
                  <a:pt x="1356293" y="1656153"/>
                </a:lnTo>
                <a:lnTo>
                  <a:pt x="0" y="165615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 rot="-779935">
            <a:off x="6093308" y="7588742"/>
            <a:ext cx="1014272" cy="1331232"/>
          </a:xfrm>
          <a:custGeom>
            <a:avLst/>
            <a:gdLst/>
            <a:ahLst/>
            <a:cxnLst/>
            <a:rect l="l" t="t" r="r" b="b"/>
            <a:pathLst>
              <a:path w="1014272" h="1331232">
                <a:moveTo>
                  <a:pt x="0" y="0"/>
                </a:moveTo>
                <a:lnTo>
                  <a:pt x="1014271" y="0"/>
                </a:lnTo>
                <a:lnTo>
                  <a:pt x="1014271" y="1331232"/>
                </a:lnTo>
                <a:lnTo>
                  <a:pt x="0" y="133123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406296" t="-148227" r="-144564" b="-221435"/>
            </a:stretch>
          </a:blipFill>
        </p:spPr>
      </p:sp>
      <p:sp>
        <p:nvSpPr>
          <p:cNvPr id="21" name="TextBox 21"/>
          <p:cNvSpPr txBox="1"/>
          <p:nvPr/>
        </p:nvSpPr>
        <p:spPr>
          <a:xfrm>
            <a:off x="1565208" y="782624"/>
            <a:ext cx="15157585" cy="1821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477"/>
              </a:lnSpc>
              <a:spcBef>
                <a:spcPct val="0"/>
              </a:spcBef>
            </a:pPr>
            <a:r>
              <a:rPr lang="en-US" sz="15596">
                <a:solidFill>
                  <a:srgbClr val="FFFFFF"/>
                </a:solidFill>
                <a:latin typeface="Bobby Jones"/>
              </a:rPr>
              <a:t>PASSO 3: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B4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5400000">
            <a:off x="16952706" y="710003"/>
            <a:ext cx="2402856" cy="1318567"/>
          </a:xfrm>
          <a:custGeom>
            <a:avLst/>
            <a:gdLst/>
            <a:ahLst/>
            <a:cxnLst/>
            <a:rect l="l" t="t" r="r" b="b"/>
            <a:pathLst>
              <a:path w="2402856" h="1318567">
                <a:moveTo>
                  <a:pt x="0" y="0"/>
                </a:moveTo>
                <a:lnTo>
                  <a:pt x="2402855" y="0"/>
                </a:lnTo>
                <a:lnTo>
                  <a:pt x="2402855" y="1318567"/>
                </a:lnTo>
                <a:lnTo>
                  <a:pt x="0" y="131856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7500263" y="2881858"/>
            <a:ext cx="1575473" cy="1232065"/>
          </a:xfrm>
          <a:custGeom>
            <a:avLst/>
            <a:gdLst/>
            <a:ahLst/>
            <a:cxnLst/>
            <a:rect l="l" t="t" r="r" b="b"/>
            <a:pathLst>
              <a:path w="1575473" h="1232065">
                <a:moveTo>
                  <a:pt x="0" y="0"/>
                </a:moveTo>
                <a:lnTo>
                  <a:pt x="1575474" y="0"/>
                </a:lnTo>
                <a:lnTo>
                  <a:pt x="1575474" y="1232065"/>
                </a:lnTo>
                <a:lnTo>
                  <a:pt x="0" y="123206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l="-26452" r="-26064" b="-7020"/>
            </a:stretch>
          </a:blipFill>
        </p:spPr>
      </p:sp>
      <p:grpSp>
        <p:nvGrpSpPr>
          <p:cNvPr id="4" name="Group 4"/>
          <p:cNvGrpSpPr/>
          <p:nvPr/>
        </p:nvGrpSpPr>
        <p:grpSpPr>
          <a:xfrm rot="-171651">
            <a:off x="419593" y="1450233"/>
            <a:ext cx="17092605" cy="8053186"/>
            <a:chOff x="0" y="0"/>
            <a:chExt cx="6125604" cy="288608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125604" cy="2886080"/>
            </a:xfrm>
            <a:custGeom>
              <a:avLst/>
              <a:gdLst/>
              <a:ahLst/>
              <a:cxnLst/>
              <a:rect l="l" t="t" r="r" b="b"/>
              <a:pathLst>
                <a:path w="6125604" h="2886080">
                  <a:moveTo>
                    <a:pt x="16759" y="0"/>
                  </a:moveTo>
                  <a:lnTo>
                    <a:pt x="6108845" y="0"/>
                  </a:lnTo>
                  <a:cubicBezTo>
                    <a:pt x="6113290" y="0"/>
                    <a:pt x="6117552" y="1766"/>
                    <a:pt x="6120695" y="4909"/>
                  </a:cubicBezTo>
                  <a:cubicBezTo>
                    <a:pt x="6123838" y="8051"/>
                    <a:pt x="6125604" y="12314"/>
                    <a:pt x="6125604" y="16759"/>
                  </a:cubicBezTo>
                  <a:lnTo>
                    <a:pt x="6125604" y="2869321"/>
                  </a:lnTo>
                  <a:cubicBezTo>
                    <a:pt x="6125604" y="2873766"/>
                    <a:pt x="6123838" y="2878028"/>
                    <a:pt x="6120695" y="2881171"/>
                  </a:cubicBezTo>
                  <a:cubicBezTo>
                    <a:pt x="6117552" y="2884314"/>
                    <a:pt x="6113290" y="2886080"/>
                    <a:pt x="6108845" y="2886080"/>
                  </a:cubicBezTo>
                  <a:lnTo>
                    <a:pt x="16759" y="2886080"/>
                  </a:lnTo>
                  <a:cubicBezTo>
                    <a:pt x="12314" y="2886080"/>
                    <a:pt x="8051" y="2884314"/>
                    <a:pt x="4909" y="2881171"/>
                  </a:cubicBezTo>
                  <a:cubicBezTo>
                    <a:pt x="1766" y="2878028"/>
                    <a:pt x="0" y="2873766"/>
                    <a:pt x="0" y="2869321"/>
                  </a:cubicBezTo>
                  <a:lnTo>
                    <a:pt x="0" y="16759"/>
                  </a:lnTo>
                  <a:cubicBezTo>
                    <a:pt x="0" y="12314"/>
                    <a:pt x="1766" y="8051"/>
                    <a:pt x="4909" y="4909"/>
                  </a:cubicBezTo>
                  <a:cubicBezTo>
                    <a:pt x="8051" y="1766"/>
                    <a:pt x="12314" y="0"/>
                    <a:pt x="16759" y="0"/>
                  </a:cubicBezTo>
                  <a:close/>
                </a:path>
              </a:pathLst>
            </a:custGeom>
            <a:solidFill>
              <a:srgbClr val="27224D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6125604" cy="293370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491448" y="1286745"/>
            <a:ext cx="17092605" cy="8127810"/>
            <a:chOff x="0" y="0"/>
            <a:chExt cx="6125604" cy="291282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125604" cy="2912824"/>
            </a:xfrm>
            <a:custGeom>
              <a:avLst/>
              <a:gdLst/>
              <a:ahLst/>
              <a:cxnLst/>
              <a:rect l="l" t="t" r="r" b="b"/>
              <a:pathLst>
                <a:path w="6125604" h="2912824">
                  <a:moveTo>
                    <a:pt x="16759" y="0"/>
                  </a:moveTo>
                  <a:lnTo>
                    <a:pt x="6108845" y="0"/>
                  </a:lnTo>
                  <a:cubicBezTo>
                    <a:pt x="6113290" y="0"/>
                    <a:pt x="6117552" y="1766"/>
                    <a:pt x="6120695" y="4909"/>
                  </a:cubicBezTo>
                  <a:cubicBezTo>
                    <a:pt x="6123838" y="8051"/>
                    <a:pt x="6125604" y="12314"/>
                    <a:pt x="6125604" y="16759"/>
                  </a:cubicBezTo>
                  <a:lnTo>
                    <a:pt x="6125604" y="2896065"/>
                  </a:lnTo>
                  <a:cubicBezTo>
                    <a:pt x="6125604" y="2900510"/>
                    <a:pt x="6123838" y="2904772"/>
                    <a:pt x="6120695" y="2907915"/>
                  </a:cubicBezTo>
                  <a:cubicBezTo>
                    <a:pt x="6117552" y="2911058"/>
                    <a:pt x="6113290" y="2912824"/>
                    <a:pt x="6108845" y="2912824"/>
                  </a:cubicBezTo>
                  <a:lnTo>
                    <a:pt x="16759" y="2912824"/>
                  </a:lnTo>
                  <a:cubicBezTo>
                    <a:pt x="12314" y="2912824"/>
                    <a:pt x="8051" y="2911058"/>
                    <a:pt x="4909" y="2907915"/>
                  </a:cubicBezTo>
                  <a:cubicBezTo>
                    <a:pt x="1766" y="2904772"/>
                    <a:pt x="0" y="2900510"/>
                    <a:pt x="0" y="2896065"/>
                  </a:cubicBezTo>
                  <a:lnTo>
                    <a:pt x="0" y="16759"/>
                  </a:lnTo>
                  <a:cubicBezTo>
                    <a:pt x="0" y="12314"/>
                    <a:pt x="1766" y="8051"/>
                    <a:pt x="4909" y="4909"/>
                  </a:cubicBezTo>
                  <a:cubicBezTo>
                    <a:pt x="8051" y="1766"/>
                    <a:pt x="12314" y="0"/>
                    <a:pt x="16759" y="0"/>
                  </a:cubicBezTo>
                  <a:close/>
                </a:path>
              </a:pathLst>
            </a:custGeom>
            <a:solidFill>
              <a:srgbClr val="13967F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6125604" cy="29604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 rot="-10724038">
            <a:off x="8713339" y="171723"/>
            <a:ext cx="314624" cy="889397"/>
          </a:xfrm>
          <a:custGeom>
            <a:avLst/>
            <a:gdLst/>
            <a:ahLst/>
            <a:cxnLst/>
            <a:rect l="l" t="t" r="r" b="b"/>
            <a:pathLst>
              <a:path w="314624" h="889397">
                <a:moveTo>
                  <a:pt x="0" y="0"/>
                </a:moveTo>
                <a:lnTo>
                  <a:pt x="314624" y="0"/>
                </a:lnTo>
                <a:lnTo>
                  <a:pt x="314624" y="889397"/>
                </a:lnTo>
                <a:lnTo>
                  <a:pt x="0" y="88939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229275" y="0"/>
            <a:ext cx="1861826" cy="1335191"/>
          </a:xfrm>
          <a:custGeom>
            <a:avLst/>
            <a:gdLst/>
            <a:ahLst/>
            <a:cxnLst/>
            <a:rect l="l" t="t" r="r" b="b"/>
            <a:pathLst>
              <a:path w="1861826" h="1335191">
                <a:moveTo>
                  <a:pt x="0" y="0"/>
                </a:moveTo>
                <a:lnTo>
                  <a:pt x="1861826" y="0"/>
                </a:lnTo>
                <a:lnTo>
                  <a:pt x="1861826" y="1335191"/>
                </a:lnTo>
                <a:lnTo>
                  <a:pt x="0" y="133519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6778843" y="8792786"/>
            <a:ext cx="960915" cy="1243537"/>
          </a:xfrm>
          <a:custGeom>
            <a:avLst/>
            <a:gdLst/>
            <a:ahLst/>
            <a:cxnLst/>
            <a:rect l="l" t="t" r="r" b="b"/>
            <a:pathLst>
              <a:path w="960915" h="1243537">
                <a:moveTo>
                  <a:pt x="0" y="0"/>
                </a:moveTo>
                <a:lnTo>
                  <a:pt x="960914" y="0"/>
                </a:lnTo>
                <a:lnTo>
                  <a:pt x="960914" y="1243537"/>
                </a:lnTo>
                <a:lnTo>
                  <a:pt x="0" y="124353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160188" y="2799315"/>
            <a:ext cx="15319133" cy="35483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001"/>
              </a:lnSpc>
            </a:pPr>
            <a:r>
              <a:rPr lang="en-US" sz="9784" dirty="0">
                <a:solidFill>
                  <a:srgbClr val="FFFFFF"/>
                </a:solidFill>
                <a:latin typeface="Bobby Jones"/>
                <a:ea typeface="Bobby Jones"/>
              </a:rPr>
              <a:t>AGORA ﻿É SÓ ACOMPANHAR AS INFORMAÇÕES SOBRE SUA SOLICITAÇÃO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4655" y="6650565"/>
            <a:ext cx="16264188" cy="1342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866"/>
              </a:lnSpc>
            </a:pPr>
            <a:r>
              <a:rPr lang="en-US" sz="9965">
                <a:solidFill>
                  <a:srgbClr val="27224D"/>
                </a:solidFill>
                <a:latin typeface="Bobby Jones"/>
              </a:rPr>
              <a:t>PELO SITE DO TRE-SP!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B4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327013"/>
            <a:ext cx="3424056" cy="1114375"/>
          </a:xfrm>
          <a:custGeom>
            <a:avLst/>
            <a:gdLst/>
            <a:ahLst/>
            <a:cxnLst/>
            <a:rect l="l" t="t" r="r" b="b"/>
            <a:pathLst>
              <a:path w="3424056" h="1114375">
                <a:moveTo>
                  <a:pt x="0" y="0"/>
                </a:moveTo>
                <a:lnTo>
                  <a:pt x="3424056" y="0"/>
                </a:lnTo>
                <a:lnTo>
                  <a:pt x="3424056" y="1114374"/>
                </a:lnTo>
                <a:lnTo>
                  <a:pt x="0" y="11143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5400000">
            <a:off x="17086572" y="8426289"/>
            <a:ext cx="2402856" cy="1318567"/>
          </a:xfrm>
          <a:custGeom>
            <a:avLst/>
            <a:gdLst/>
            <a:ahLst/>
            <a:cxnLst/>
            <a:rect l="l" t="t" r="r" b="b"/>
            <a:pathLst>
              <a:path w="2402856" h="1318567">
                <a:moveTo>
                  <a:pt x="0" y="0"/>
                </a:moveTo>
                <a:lnTo>
                  <a:pt x="2402856" y="0"/>
                </a:lnTo>
                <a:lnTo>
                  <a:pt x="2402856" y="1318567"/>
                </a:lnTo>
                <a:lnTo>
                  <a:pt x="0" y="13185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35056" y="9670967"/>
            <a:ext cx="1575473" cy="1232065"/>
          </a:xfrm>
          <a:custGeom>
            <a:avLst/>
            <a:gdLst/>
            <a:ahLst/>
            <a:cxnLst/>
            <a:rect l="l" t="t" r="r" b="b"/>
            <a:pathLst>
              <a:path w="1575473" h="1232065">
                <a:moveTo>
                  <a:pt x="0" y="0"/>
                </a:moveTo>
                <a:lnTo>
                  <a:pt x="1575473" y="0"/>
                </a:lnTo>
                <a:lnTo>
                  <a:pt x="1575473" y="1232066"/>
                </a:lnTo>
                <a:lnTo>
                  <a:pt x="0" y="12320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l="-26452" r="-26064" b="-7020"/>
            </a:stretch>
          </a:blipFill>
        </p:spPr>
      </p:sp>
      <p:sp>
        <p:nvSpPr>
          <p:cNvPr id="5" name="Freeform 5"/>
          <p:cNvSpPr/>
          <p:nvPr/>
        </p:nvSpPr>
        <p:spPr>
          <a:xfrm rot="-5400000">
            <a:off x="17125648" y="6814035"/>
            <a:ext cx="267305" cy="755632"/>
          </a:xfrm>
          <a:custGeom>
            <a:avLst/>
            <a:gdLst/>
            <a:ahLst/>
            <a:cxnLst/>
            <a:rect l="l" t="t" r="r" b="b"/>
            <a:pathLst>
              <a:path w="267305" h="755632">
                <a:moveTo>
                  <a:pt x="0" y="0"/>
                </a:moveTo>
                <a:lnTo>
                  <a:pt x="267304" y="0"/>
                </a:lnTo>
                <a:lnTo>
                  <a:pt x="267304" y="755632"/>
                </a:lnTo>
                <a:lnTo>
                  <a:pt x="0" y="75563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>
            <a:grpSpLocks noChangeAspect="1"/>
          </p:cNvGrpSpPr>
          <p:nvPr/>
        </p:nvGrpSpPr>
        <p:grpSpPr>
          <a:xfrm rot="1132100">
            <a:off x="16705926" y="2680640"/>
            <a:ext cx="994648" cy="1968082"/>
            <a:chOff x="0" y="0"/>
            <a:chExt cx="2620010" cy="5184140"/>
          </a:xfrm>
        </p:grpSpPr>
        <p:sp>
          <p:nvSpPr>
            <p:cNvPr id="7" name="Freeform 7"/>
            <p:cNvSpPr/>
            <p:nvPr/>
          </p:nvSpPr>
          <p:spPr>
            <a:xfrm>
              <a:off x="53340" y="25400"/>
              <a:ext cx="2513330" cy="5132070"/>
            </a:xfrm>
            <a:custGeom>
              <a:avLst/>
              <a:gdLst/>
              <a:ahLst/>
              <a:cxnLst/>
              <a:rect l="l" t="t" r="r" b="b"/>
              <a:pathLst>
                <a:path w="2513330" h="5132070">
                  <a:moveTo>
                    <a:pt x="2159000" y="0"/>
                  </a:moveTo>
                  <a:lnTo>
                    <a:pt x="354330" y="0"/>
                  </a:lnTo>
                  <a:cubicBezTo>
                    <a:pt x="158750" y="0"/>
                    <a:pt x="0" y="158750"/>
                    <a:pt x="0" y="354330"/>
                  </a:cubicBezTo>
                  <a:lnTo>
                    <a:pt x="0" y="4777740"/>
                  </a:lnTo>
                  <a:cubicBezTo>
                    <a:pt x="0" y="4973320"/>
                    <a:pt x="158750" y="5132070"/>
                    <a:pt x="354330" y="5132070"/>
                  </a:cubicBezTo>
                  <a:lnTo>
                    <a:pt x="2159000" y="5132070"/>
                  </a:lnTo>
                  <a:cubicBezTo>
                    <a:pt x="2354580" y="5132070"/>
                    <a:pt x="2513330" y="4973320"/>
                    <a:pt x="2513330" y="4777740"/>
                  </a:cubicBezTo>
                  <a:lnTo>
                    <a:pt x="2513330" y="354330"/>
                  </a:lnTo>
                  <a:cubicBezTo>
                    <a:pt x="2513330" y="158750"/>
                    <a:pt x="2354580" y="0"/>
                    <a:pt x="2159000" y="0"/>
                  </a:cubicBezTo>
                  <a:close/>
                  <a:moveTo>
                    <a:pt x="1558290" y="162560"/>
                  </a:moveTo>
                  <a:cubicBezTo>
                    <a:pt x="1576070" y="162560"/>
                    <a:pt x="1590040" y="176530"/>
                    <a:pt x="1590040" y="194310"/>
                  </a:cubicBezTo>
                  <a:cubicBezTo>
                    <a:pt x="1590040" y="212090"/>
                    <a:pt x="1576070" y="226060"/>
                    <a:pt x="1558290" y="226060"/>
                  </a:cubicBezTo>
                  <a:cubicBezTo>
                    <a:pt x="1540510" y="226060"/>
                    <a:pt x="1526540" y="212090"/>
                    <a:pt x="1526540" y="194310"/>
                  </a:cubicBezTo>
                  <a:cubicBezTo>
                    <a:pt x="1526540" y="176530"/>
                    <a:pt x="1541780" y="162560"/>
                    <a:pt x="1558290" y="162560"/>
                  </a:cubicBezTo>
                  <a:close/>
                  <a:moveTo>
                    <a:pt x="1089660" y="172720"/>
                  </a:moveTo>
                  <a:lnTo>
                    <a:pt x="1394460" y="172720"/>
                  </a:lnTo>
                  <a:cubicBezTo>
                    <a:pt x="1405890" y="172720"/>
                    <a:pt x="1416050" y="181610"/>
                    <a:pt x="1416050" y="194310"/>
                  </a:cubicBezTo>
                  <a:cubicBezTo>
                    <a:pt x="1416050" y="207010"/>
                    <a:pt x="1405890" y="215900"/>
                    <a:pt x="1394460" y="215900"/>
                  </a:cubicBezTo>
                  <a:lnTo>
                    <a:pt x="1089660" y="215900"/>
                  </a:lnTo>
                  <a:cubicBezTo>
                    <a:pt x="1078230" y="215900"/>
                    <a:pt x="1068070" y="207010"/>
                    <a:pt x="1068070" y="194310"/>
                  </a:cubicBezTo>
                  <a:cubicBezTo>
                    <a:pt x="1068070" y="181610"/>
                    <a:pt x="1078230" y="172720"/>
                    <a:pt x="1089660" y="172720"/>
                  </a:cubicBezTo>
                  <a:close/>
                  <a:moveTo>
                    <a:pt x="2383790" y="4798060"/>
                  </a:moveTo>
                  <a:cubicBezTo>
                    <a:pt x="2383790" y="4913630"/>
                    <a:pt x="2289810" y="5007610"/>
                    <a:pt x="2174240" y="5007610"/>
                  </a:cubicBezTo>
                  <a:lnTo>
                    <a:pt x="341630" y="5007610"/>
                  </a:lnTo>
                  <a:cubicBezTo>
                    <a:pt x="226060" y="5007610"/>
                    <a:pt x="132080" y="4913630"/>
                    <a:pt x="132080" y="4798060"/>
                  </a:cubicBezTo>
                  <a:lnTo>
                    <a:pt x="132080" y="340360"/>
                  </a:lnTo>
                  <a:cubicBezTo>
                    <a:pt x="132080" y="224790"/>
                    <a:pt x="226060" y="130810"/>
                    <a:pt x="341630" y="130810"/>
                  </a:cubicBezTo>
                  <a:lnTo>
                    <a:pt x="614680" y="130810"/>
                  </a:lnTo>
                  <a:lnTo>
                    <a:pt x="614680" y="187960"/>
                  </a:lnTo>
                  <a:cubicBezTo>
                    <a:pt x="614680" y="252730"/>
                    <a:pt x="668020" y="306070"/>
                    <a:pt x="732790" y="306070"/>
                  </a:cubicBezTo>
                  <a:lnTo>
                    <a:pt x="1783080" y="306070"/>
                  </a:lnTo>
                  <a:cubicBezTo>
                    <a:pt x="1847850" y="306070"/>
                    <a:pt x="1901190" y="252730"/>
                    <a:pt x="1901190" y="187960"/>
                  </a:cubicBezTo>
                  <a:lnTo>
                    <a:pt x="1901190" y="130810"/>
                  </a:lnTo>
                  <a:lnTo>
                    <a:pt x="2172970" y="130810"/>
                  </a:lnTo>
                  <a:cubicBezTo>
                    <a:pt x="2288540" y="130810"/>
                    <a:pt x="2382520" y="224790"/>
                    <a:pt x="2382520" y="340360"/>
                  </a:cubicBezTo>
                  <a:lnTo>
                    <a:pt x="2382520" y="4798060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id="8" name="Freeform 8"/>
            <p:cNvSpPr/>
            <p:nvPr/>
          </p:nvSpPr>
          <p:spPr>
            <a:xfrm>
              <a:off x="185420" y="156210"/>
              <a:ext cx="2251710" cy="4876800"/>
            </a:xfrm>
            <a:custGeom>
              <a:avLst/>
              <a:gdLst/>
              <a:ahLst/>
              <a:cxnLst/>
              <a:rect l="l" t="t" r="r" b="b"/>
              <a:pathLst>
                <a:path w="2251710" h="4876800">
                  <a:moveTo>
                    <a:pt x="2040890" y="0"/>
                  </a:moveTo>
                  <a:lnTo>
                    <a:pt x="1769110" y="0"/>
                  </a:lnTo>
                  <a:lnTo>
                    <a:pt x="1769110" y="57150"/>
                  </a:lnTo>
                  <a:cubicBezTo>
                    <a:pt x="1769110" y="121920"/>
                    <a:pt x="1715770" y="175260"/>
                    <a:pt x="1651000" y="175260"/>
                  </a:cubicBezTo>
                  <a:lnTo>
                    <a:pt x="601980" y="175260"/>
                  </a:lnTo>
                  <a:cubicBezTo>
                    <a:pt x="537210" y="175260"/>
                    <a:pt x="483870" y="121920"/>
                    <a:pt x="483870" y="57150"/>
                  </a:cubicBezTo>
                  <a:lnTo>
                    <a:pt x="483870" y="0"/>
                  </a:lnTo>
                  <a:lnTo>
                    <a:pt x="209550" y="0"/>
                  </a:lnTo>
                  <a:cubicBezTo>
                    <a:pt x="93980" y="0"/>
                    <a:pt x="0" y="93980"/>
                    <a:pt x="0" y="209550"/>
                  </a:cubicBezTo>
                  <a:lnTo>
                    <a:pt x="0" y="4667250"/>
                  </a:lnTo>
                  <a:cubicBezTo>
                    <a:pt x="0" y="4782820"/>
                    <a:pt x="93980" y="4876800"/>
                    <a:pt x="209550" y="4876800"/>
                  </a:cubicBezTo>
                  <a:lnTo>
                    <a:pt x="2040890" y="4876800"/>
                  </a:lnTo>
                  <a:cubicBezTo>
                    <a:pt x="2156460" y="4876800"/>
                    <a:pt x="2250440" y="4782820"/>
                    <a:pt x="2250440" y="4667250"/>
                  </a:cubicBezTo>
                  <a:lnTo>
                    <a:pt x="2250440" y="209550"/>
                  </a:lnTo>
                  <a:cubicBezTo>
                    <a:pt x="2251710" y="93980"/>
                    <a:pt x="2157730" y="0"/>
                    <a:pt x="2040890" y="0"/>
                  </a:cubicBezTo>
                  <a:close/>
                </a:path>
              </a:pathLst>
            </a:custGeom>
            <a:blipFill>
              <a:blip r:embed="rId8"/>
              <a:stretch>
                <a:fillRect l="-98" r="-98"/>
              </a:stretch>
            </a:blipFill>
          </p:spPr>
        </p:sp>
        <p:sp>
          <p:nvSpPr>
            <p:cNvPr id="9" name="Freeform 9"/>
            <p:cNvSpPr/>
            <p:nvPr/>
          </p:nvSpPr>
          <p:spPr>
            <a:xfrm>
              <a:off x="1121410" y="198120"/>
              <a:ext cx="347980" cy="43180"/>
            </a:xfrm>
            <a:custGeom>
              <a:avLst/>
              <a:gdLst/>
              <a:ahLst/>
              <a:cxnLst/>
              <a:rect l="l" t="t" r="r" b="b"/>
              <a:pathLst>
                <a:path w="347980" h="43180">
                  <a:moveTo>
                    <a:pt x="326390" y="0"/>
                  </a:moveTo>
                  <a:lnTo>
                    <a:pt x="21590" y="0"/>
                  </a:lnTo>
                  <a:cubicBezTo>
                    <a:pt x="10160" y="0"/>
                    <a:pt x="0" y="8890"/>
                    <a:pt x="0" y="21590"/>
                  </a:cubicBezTo>
                  <a:cubicBezTo>
                    <a:pt x="0" y="34290"/>
                    <a:pt x="10160" y="43180"/>
                    <a:pt x="21590" y="43180"/>
                  </a:cubicBezTo>
                  <a:lnTo>
                    <a:pt x="326390" y="43180"/>
                  </a:lnTo>
                  <a:cubicBezTo>
                    <a:pt x="337820" y="43180"/>
                    <a:pt x="347980" y="34290"/>
                    <a:pt x="347980" y="21590"/>
                  </a:cubicBezTo>
                  <a:cubicBezTo>
                    <a:pt x="347980" y="8890"/>
                    <a:pt x="337820" y="0"/>
                    <a:pt x="326390" y="0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0" name="Freeform 10"/>
            <p:cNvSpPr/>
            <p:nvPr/>
          </p:nvSpPr>
          <p:spPr>
            <a:xfrm>
              <a:off x="1578312" y="187909"/>
              <a:ext cx="66636" cy="63602"/>
            </a:xfrm>
            <a:custGeom>
              <a:avLst/>
              <a:gdLst/>
              <a:ahLst/>
              <a:cxnLst/>
              <a:rect l="l" t="t" r="r" b="b"/>
              <a:pathLst>
                <a:path w="66636" h="63602">
                  <a:moveTo>
                    <a:pt x="33318" y="51"/>
                  </a:moveTo>
                  <a:cubicBezTo>
                    <a:pt x="21941" y="0"/>
                    <a:pt x="11406" y="6040"/>
                    <a:pt x="5703" y="15885"/>
                  </a:cubicBezTo>
                  <a:cubicBezTo>
                    <a:pt x="0" y="25729"/>
                    <a:pt x="0" y="37873"/>
                    <a:pt x="5703" y="47717"/>
                  </a:cubicBezTo>
                  <a:cubicBezTo>
                    <a:pt x="11406" y="57562"/>
                    <a:pt x="21941" y="63602"/>
                    <a:pt x="33318" y="63551"/>
                  </a:cubicBezTo>
                  <a:cubicBezTo>
                    <a:pt x="44695" y="63602"/>
                    <a:pt x="55230" y="57562"/>
                    <a:pt x="60933" y="47717"/>
                  </a:cubicBezTo>
                  <a:cubicBezTo>
                    <a:pt x="66636" y="37873"/>
                    <a:pt x="66636" y="25729"/>
                    <a:pt x="60933" y="15885"/>
                  </a:cubicBezTo>
                  <a:cubicBezTo>
                    <a:pt x="55230" y="6040"/>
                    <a:pt x="44695" y="0"/>
                    <a:pt x="33318" y="51"/>
                  </a:cubicBezTo>
                  <a:close/>
                </a:path>
              </a:pathLst>
            </a:custGeom>
            <a:solidFill>
              <a:srgbClr val="606060"/>
            </a:solidFill>
          </p:spPr>
        </p:sp>
        <p:sp>
          <p:nvSpPr>
            <p:cNvPr id="11" name="Freeform 11"/>
            <p:cNvSpPr/>
            <p:nvPr/>
          </p:nvSpPr>
          <p:spPr>
            <a:xfrm>
              <a:off x="0" y="685800"/>
              <a:ext cx="27940" cy="213360"/>
            </a:xfrm>
            <a:custGeom>
              <a:avLst/>
              <a:gdLst/>
              <a:ahLst/>
              <a:cxnLst/>
              <a:rect l="l" t="t" r="r" b="b"/>
              <a:pathLst>
                <a:path w="27940" h="213360">
                  <a:moveTo>
                    <a:pt x="0" y="26670"/>
                  </a:moveTo>
                  <a:lnTo>
                    <a:pt x="0" y="185420"/>
                  </a:lnTo>
                  <a:cubicBezTo>
                    <a:pt x="0" y="200660"/>
                    <a:pt x="12700" y="213360"/>
                    <a:pt x="27940" y="21336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2" name="Freeform 12"/>
            <p:cNvSpPr/>
            <p:nvPr/>
          </p:nvSpPr>
          <p:spPr>
            <a:xfrm>
              <a:off x="0" y="1057910"/>
              <a:ext cx="27940" cy="384810"/>
            </a:xfrm>
            <a:custGeom>
              <a:avLst/>
              <a:gdLst/>
              <a:ahLst/>
              <a:cxnLst/>
              <a:rect l="l" t="t" r="r" b="b"/>
              <a:pathLst>
                <a:path w="27940" h="384810">
                  <a:moveTo>
                    <a:pt x="0" y="26670"/>
                  </a:moveTo>
                  <a:lnTo>
                    <a:pt x="0" y="356870"/>
                  </a:lnTo>
                  <a:cubicBezTo>
                    <a:pt x="0" y="372110"/>
                    <a:pt x="12700" y="384810"/>
                    <a:pt x="27940" y="384810"/>
                  </a:cubicBezTo>
                  <a:lnTo>
                    <a:pt x="27940" y="0"/>
                  </a:lnTo>
                  <a:cubicBezTo>
                    <a:pt x="12700" y="0"/>
                    <a:pt x="0" y="11430"/>
                    <a:pt x="0" y="2667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3" name="Freeform 13"/>
            <p:cNvSpPr/>
            <p:nvPr/>
          </p:nvSpPr>
          <p:spPr>
            <a:xfrm>
              <a:off x="0" y="1526540"/>
              <a:ext cx="27940" cy="386080"/>
            </a:xfrm>
            <a:custGeom>
              <a:avLst/>
              <a:gdLst/>
              <a:ahLst/>
              <a:cxnLst/>
              <a:rect l="l" t="t" r="r" b="b"/>
              <a:pathLst>
                <a:path w="27940" h="386080">
                  <a:moveTo>
                    <a:pt x="0" y="27940"/>
                  </a:moveTo>
                  <a:lnTo>
                    <a:pt x="0" y="358140"/>
                  </a:lnTo>
                  <a:cubicBezTo>
                    <a:pt x="0" y="373380"/>
                    <a:pt x="12700" y="386080"/>
                    <a:pt x="27940" y="386080"/>
                  </a:cubicBezTo>
                  <a:lnTo>
                    <a:pt x="27940" y="0"/>
                  </a:lnTo>
                  <a:cubicBezTo>
                    <a:pt x="12700" y="0"/>
                    <a:pt x="0" y="12700"/>
                    <a:pt x="0" y="2794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4" name="Freeform 14"/>
            <p:cNvSpPr/>
            <p:nvPr/>
          </p:nvSpPr>
          <p:spPr>
            <a:xfrm>
              <a:off x="2592070" y="1184910"/>
              <a:ext cx="27940" cy="618490"/>
            </a:xfrm>
            <a:custGeom>
              <a:avLst/>
              <a:gdLst/>
              <a:ahLst/>
              <a:cxnLst/>
              <a:rect l="l" t="t" r="r" b="b"/>
              <a:pathLst>
                <a:path w="27940" h="618490">
                  <a:moveTo>
                    <a:pt x="0" y="0"/>
                  </a:moveTo>
                  <a:lnTo>
                    <a:pt x="0" y="618490"/>
                  </a:lnTo>
                  <a:cubicBezTo>
                    <a:pt x="15240" y="618490"/>
                    <a:pt x="27940" y="605790"/>
                    <a:pt x="27940" y="590550"/>
                  </a:cubicBezTo>
                  <a:lnTo>
                    <a:pt x="27940" y="27940"/>
                  </a:lnTo>
                  <a:cubicBezTo>
                    <a:pt x="27940" y="12700"/>
                    <a:pt x="15240" y="0"/>
                    <a:pt x="0" y="0"/>
                  </a:cubicBezTo>
                  <a:close/>
                </a:path>
              </a:pathLst>
            </a:custGeom>
            <a:solidFill>
              <a:srgbClr val="B8B8B8"/>
            </a:solidFill>
          </p:spPr>
        </p:sp>
        <p:sp>
          <p:nvSpPr>
            <p:cNvPr id="15" name="Freeform 15"/>
            <p:cNvSpPr/>
            <p:nvPr/>
          </p:nvSpPr>
          <p:spPr>
            <a:xfrm>
              <a:off x="27940" y="0"/>
              <a:ext cx="2564130" cy="5182870"/>
            </a:xfrm>
            <a:custGeom>
              <a:avLst/>
              <a:gdLst/>
              <a:ahLst/>
              <a:cxnLst/>
              <a:rect l="l" t="t" r="r" b="b"/>
              <a:pathLst>
                <a:path w="2564130" h="5182870">
                  <a:moveTo>
                    <a:pt x="2564130" y="1184910"/>
                  </a:moveTo>
                  <a:lnTo>
                    <a:pt x="2564130" y="379730"/>
                  </a:lnTo>
                  <a:cubicBezTo>
                    <a:pt x="2564130" y="353060"/>
                    <a:pt x="2561590" y="327660"/>
                    <a:pt x="2556510" y="303530"/>
                  </a:cubicBezTo>
                  <a:cubicBezTo>
                    <a:pt x="2553970" y="290830"/>
                    <a:pt x="2551430" y="279400"/>
                    <a:pt x="2547620" y="266700"/>
                  </a:cubicBezTo>
                  <a:cubicBezTo>
                    <a:pt x="2542540" y="248920"/>
                    <a:pt x="2534920" y="231140"/>
                    <a:pt x="2527300" y="214630"/>
                  </a:cubicBezTo>
                  <a:cubicBezTo>
                    <a:pt x="2522220" y="203200"/>
                    <a:pt x="2515870" y="193040"/>
                    <a:pt x="2509520" y="182880"/>
                  </a:cubicBezTo>
                  <a:cubicBezTo>
                    <a:pt x="2503170" y="172720"/>
                    <a:pt x="2496820" y="162560"/>
                    <a:pt x="2489200" y="152400"/>
                  </a:cubicBezTo>
                  <a:cubicBezTo>
                    <a:pt x="2477770" y="137160"/>
                    <a:pt x="2466340" y="124460"/>
                    <a:pt x="2453640" y="110490"/>
                  </a:cubicBezTo>
                  <a:cubicBezTo>
                    <a:pt x="2444750" y="101600"/>
                    <a:pt x="2435860" y="93980"/>
                    <a:pt x="2426970" y="86360"/>
                  </a:cubicBezTo>
                  <a:cubicBezTo>
                    <a:pt x="2360930" y="31750"/>
                    <a:pt x="2277110" y="0"/>
                    <a:pt x="2185670" y="0"/>
                  </a:cubicBezTo>
                  <a:lnTo>
                    <a:pt x="379730" y="0"/>
                  </a:lnTo>
                  <a:cubicBezTo>
                    <a:pt x="288290" y="0"/>
                    <a:pt x="203200" y="33020"/>
                    <a:pt x="138430" y="86360"/>
                  </a:cubicBezTo>
                  <a:cubicBezTo>
                    <a:pt x="129540" y="93980"/>
                    <a:pt x="120650" y="102870"/>
                    <a:pt x="111760" y="110490"/>
                  </a:cubicBezTo>
                  <a:cubicBezTo>
                    <a:pt x="99060" y="123190"/>
                    <a:pt x="86360" y="137160"/>
                    <a:pt x="76200" y="152400"/>
                  </a:cubicBezTo>
                  <a:cubicBezTo>
                    <a:pt x="68580" y="162560"/>
                    <a:pt x="62230" y="172720"/>
                    <a:pt x="55880" y="182880"/>
                  </a:cubicBezTo>
                  <a:cubicBezTo>
                    <a:pt x="49530" y="193040"/>
                    <a:pt x="43180" y="204470"/>
                    <a:pt x="38100" y="214630"/>
                  </a:cubicBezTo>
                  <a:cubicBezTo>
                    <a:pt x="29210" y="232410"/>
                    <a:pt x="22860" y="248920"/>
                    <a:pt x="16510" y="266700"/>
                  </a:cubicBezTo>
                  <a:cubicBezTo>
                    <a:pt x="12700" y="279400"/>
                    <a:pt x="10160" y="290830"/>
                    <a:pt x="7620" y="303530"/>
                  </a:cubicBezTo>
                  <a:cubicBezTo>
                    <a:pt x="2540" y="327660"/>
                    <a:pt x="0" y="354330"/>
                    <a:pt x="0" y="379730"/>
                  </a:cubicBezTo>
                  <a:lnTo>
                    <a:pt x="0" y="4803140"/>
                  </a:lnTo>
                  <a:cubicBezTo>
                    <a:pt x="0" y="5012690"/>
                    <a:pt x="170180" y="5182870"/>
                    <a:pt x="379730" y="5182870"/>
                  </a:cubicBezTo>
                  <a:lnTo>
                    <a:pt x="2184400" y="5182870"/>
                  </a:lnTo>
                  <a:cubicBezTo>
                    <a:pt x="2393950" y="5182870"/>
                    <a:pt x="2564130" y="5012690"/>
                    <a:pt x="2564130" y="4803140"/>
                  </a:cubicBezTo>
                  <a:lnTo>
                    <a:pt x="2564130" y="1184910"/>
                  </a:lnTo>
                  <a:close/>
                  <a:moveTo>
                    <a:pt x="2538730" y="1184910"/>
                  </a:moveTo>
                  <a:lnTo>
                    <a:pt x="2538730" y="4804410"/>
                  </a:lnTo>
                  <a:cubicBezTo>
                    <a:pt x="2538730" y="4999990"/>
                    <a:pt x="2379980" y="5158740"/>
                    <a:pt x="2184400" y="5158740"/>
                  </a:cubicBezTo>
                  <a:lnTo>
                    <a:pt x="379730" y="5158740"/>
                  </a:lnTo>
                  <a:cubicBezTo>
                    <a:pt x="184150" y="5158740"/>
                    <a:pt x="25400" y="4999990"/>
                    <a:pt x="25400" y="4804410"/>
                  </a:cubicBezTo>
                  <a:lnTo>
                    <a:pt x="25400" y="381000"/>
                  </a:lnTo>
                  <a:cubicBezTo>
                    <a:pt x="25400" y="184150"/>
                    <a:pt x="184150" y="25400"/>
                    <a:pt x="379730" y="25400"/>
                  </a:cubicBezTo>
                  <a:lnTo>
                    <a:pt x="2184400" y="25400"/>
                  </a:lnTo>
                  <a:cubicBezTo>
                    <a:pt x="2379980" y="25400"/>
                    <a:pt x="2538730" y="184150"/>
                    <a:pt x="2538730" y="379730"/>
                  </a:cubicBezTo>
                  <a:lnTo>
                    <a:pt x="2538730" y="1184910"/>
                  </a:lnTo>
                  <a:close/>
                </a:path>
              </a:pathLst>
            </a:custGeom>
            <a:solidFill>
              <a:srgbClr val="E9E9E9"/>
            </a:solidFill>
          </p:spPr>
        </p:sp>
      </p:grpSp>
      <p:sp>
        <p:nvSpPr>
          <p:cNvPr id="16" name="Freeform 16"/>
          <p:cNvSpPr/>
          <p:nvPr/>
        </p:nvSpPr>
        <p:spPr>
          <a:xfrm>
            <a:off x="16242335" y="406932"/>
            <a:ext cx="960915" cy="1243537"/>
          </a:xfrm>
          <a:custGeom>
            <a:avLst/>
            <a:gdLst/>
            <a:ahLst/>
            <a:cxnLst/>
            <a:rect l="l" t="t" r="r" b="b"/>
            <a:pathLst>
              <a:path w="960915" h="1243537">
                <a:moveTo>
                  <a:pt x="0" y="0"/>
                </a:moveTo>
                <a:lnTo>
                  <a:pt x="960915" y="0"/>
                </a:lnTo>
                <a:lnTo>
                  <a:pt x="960915" y="1243536"/>
                </a:lnTo>
                <a:lnTo>
                  <a:pt x="0" y="124353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15766890" y="8012787"/>
            <a:ext cx="1861826" cy="1335191"/>
          </a:xfrm>
          <a:custGeom>
            <a:avLst/>
            <a:gdLst/>
            <a:ahLst/>
            <a:cxnLst/>
            <a:rect l="l" t="t" r="r" b="b"/>
            <a:pathLst>
              <a:path w="1861826" h="1335191">
                <a:moveTo>
                  <a:pt x="0" y="0"/>
                </a:moveTo>
                <a:lnTo>
                  <a:pt x="1861827" y="0"/>
                </a:lnTo>
                <a:lnTo>
                  <a:pt x="1861827" y="1335192"/>
                </a:lnTo>
                <a:lnTo>
                  <a:pt x="0" y="1335192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906489" y="1218130"/>
            <a:ext cx="4871218" cy="11467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858"/>
              </a:lnSpc>
              <a:spcBef>
                <a:spcPct val="0"/>
              </a:spcBef>
            </a:pPr>
            <a:r>
              <a:rPr lang="en-US" sz="9823">
                <a:solidFill>
                  <a:srgbClr val="FFFFFF"/>
                </a:solidFill>
                <a:latin typeface="Bobby Jones"/>
              </a:rPr>
              <a:t>E-TÍTULO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906489" y="2386046"/>
            <a:ext cx="15335846" cy="31192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998"/>
              </a:lnSpc>
              <a:spcBef>
                <a:spcPct val="0"/>
              </a:spcBef>
            </a:pPr>
            <a:r>
              <a:rPr lang="en-US" sz="3570">
                <a:solidFill>
                  <a:srgbClr val="27224D"/>
                </a:solidFill>
                <a:latin typeface="Bobby Jones"/>
              </a:rPr>
              <a:t>O e-Título é um aplicativo móvel para obtenção da </a:t>
            </a:r>
            <a:r>
              <a:rPr lang="en-US" sz="3570">
                <a:solidFill>
                  <a:srgbClr val="176659"/>
                </a:solidFill>
                <a:latin typeface="Bobby Jones"/>
              </a:rPr>
              <a:t>via digital do título de eleitor,</a:t>
            </a:r>
            <a:r>
              <a:rPr lang="en-US" sz="3570">
                <a:solidFill>
                  <a:srgbClr val="FCFCFC"/>
                </a:solidFill>
                <a:latin typeface="Bobby Jones"/>
              </a:rPr>
              <a:t> </a:t>
            </a:r>
            <a:r>
              <a:rPr lang="en-US" sz="3570">
                <a:solidFill>
                  <a:srgbClr val="27224D"/>
                </a:solidFill>
                <a:latin typeface="Bobby Jones"/>
              </a:rPr>
              <a:t>após ser processado o requerimento feito pela internet. Ele permite o acesso rápido e fácil às suas informações junto à Justiça Eleitoral, tais como: título de eleitor digital, situação eleitoral e local de votação.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774503" y="6195362"/>
            <a:ext cx="13644084" cy="7275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5006"/>
              </a:lnSpc>
              <a:spcBef>
                <a:spcPct val="0"/>
              </a:spcBef>
            </a:pPr>
            <a:r>
              <a:rPr lang="en-US" sz="6258">
                <a:solidFill>
                  <a:srgbClr val="FFFFFF"/>
                </a:solidFill>
                <a:latin typeface="Bobby Jones"/>
              </a:rPr>
              <a:t>TUDO QUE VOCÊ PRECISA SABER ESTÁ EM: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906489" y="7141443"/>
            <a:ext cx="15639913" cy="6046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998"/>
              </a:lnSpc>
              <a:spcBef>
                <a:spcPct val="0"/>
              </a:spcBef>
            </a:pPr>
            <a:r>
              <a:rPr lang="en-US" sz="3570">
                <a:solidFill>
                  <a:srgbClr val="7F4A55"/>
                </a:solidFill>
                <a:latin typeface="Bobby Jones"/>
              </a:rPr>
              <a:t>www.tre-sp.jus.br/servicos-eleitorais/atendimento-online</a:t>
            </a:r>
          </a:p>
        </p:txBody>
      </p:sp>
      <p:sp>
        <p:nvSpPr>
          <p:cNvPr id="23" name="Freeform 23"/>
          <p:cNvSpPr/>
          <p:nvPr/>
        </p:nvSpPr>
        <p:spPr>
          <a:xfrm rot="-1416176">
            <a:off x="6468456" y="9057050"/>
            <a:ext cx="737358" cy="486656"/>
          </a:xfrm>
          <a:custGeom>
            <a:avLst/>
            <a:gdLst/>
            <a:ahLst/>
            <a:cxnLst/>
            <a:rect l="l" t="t" r="r" b="b"/>
            <a:pathLst>
              <a:path w="737358" h="486656">
                <a:moveTo>
                  <a:pt x="0" y="0"/>
                </a:moveTo>
                <a:lnTo>
                  <a:pt x="737358" y="0"/>
                </a:lnTo>
                <a:lnTo>
                  <a:pt x="737358" y="486656"/>
                </a:lnTo>
                <a:lnTo>
                  <a:pt x="0" y="486656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24" name="TextBox 24"/>
          <p:cNvSpPr txBox="1"/>
          <p:nvPr/>
        </p:nvSpPr>
        <p:spPr>
          <a:xfrm rot="-1104705">
            <a:off x="5368476" y="8383848"/>
            <a:ext cx="1557596" cy="7980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255"/>
              </a:lnSpc>
            </a:pPr>
            <a:r>
              <a:rPr lang="en-US" sz="2325">
                <a:solidFill>
                  <a:srgbClr val="000000"/>
                </a:solidFill>
                <a:latin typeface="Bobby Jones Condensed Soft"/>
              </a:rPr>
              <a:t>Acesse pelo celular!</a:t>
            </a:r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989" y="7980017"/>
            <a:ext cx="1909944" cy="193792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B4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327013"/>
            <a:ext cx="3424056" cy="1114375"/>
          </a:xfrm>
          <a:custGeom>
            <a:avLst/>
            <a:gdLst/>
            <a:ahLst/>
            <a:cxnLst/>
            <a:rect l="l" t="t" r="r" b="b"/>
            <a:pathLst>
              <a:path w="3424056" h="1114375">
                <a:moveTo>
                  <a:pt x="0" y="0"/>
                </a:moveTo>
                <a:lnTo>
                  <a:pt x="3424056" y="0"/>
                </a:lnTo>
                <a:lnTo>
                  <a:pt x="3424056" y="1114374"/>
                </a:lnTo>
                <a:lnTo>
                  <a:pt x="0" y="11143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 rot="5400000">
            <a:off x="17086572" y="8426289"/>
            <a:ext cx="2402856" cy="1318567"/>
          </a:xfrm>
          <a:custGeom>
            <a:avLst/>
            <a:gdLst/>
            <a:ahLst/>
            <a:cxnLst/>
            <a:rect l="l" t="t" r="r" b="b"/>
            <a:pathLst>
              <a:path w="2402856" h="1318567">
                <a:moveTo>
                  <a:pt x="0" y="0"/>
                </a:moveTo>
                <a:lnTo>
                  <a:pt x="2402856" y="0"/>
                </a:lnTo>
                <a:lnTo>
                  <a:pt x="2402856" y="1318567"/>
                </a:lnTo>
                <a:lnTo>
                  <a:pt x="0" y="131856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35056" y="9670967"/>
            <a:ext cx="1575473" cy="1232065"/>
          </a:xfrm>
          <a:custGeom>
            <a:avLst/>
            <a:gdLst/>
            <a:ahLst/>
            <a:cxnLst/>
            <a:rect l="l" t="t" r="r" b="b"/>
            <a:pathLst>
              <a:path w="1575473" h="1232065">
                <a:moveTo>
                  <a:pt x="0" y="0"/>
                </a:moveTo>
                <a:lnTo>
                  <a:pt x="1575473" y="0"/>
                </a:lnTo>
                <a:lnTo>
                  <a:pt x="1575473" y="1232066"/>
                </a:lnTo>
                <a:lnTo>
                  <a:pt x="0" y="123206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l="-26452" r="-26064" b="-702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913666" y="8479700"/>
            <a:ext cx="428655" cy="1211745"/>
          </a:xfrm>
          <a:custGeom>
            <a:avLst/>
            <a:gdLst/>
            <a:ahLst/>
            <a:cxnLst/>
            <a:rect l="l" t="t" r="r" b="b"/>
            <a:pathLst>
              <a:path w="428655" h="1211745">
                <a:moveTo>
                  <a:pt x="0" y="0"/>
                </a:moveTo>
                <a:lnTo>
                  <a:pt x="428655" y="0"/>
                </a:lnTo>
                <a:lnTo>
                  <a:pt x="428655" y="1211745"/>
                </a:lnTo>
                <a:lnTo>
                  <a:pt x="0" y="121174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0" y="981768"/>
            <a:ext cx="18288000" cy="30936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312"/>
              </a:lnSpc>
              <a:spcBef>
                <a:spcPct val="0"/>
              </a:spcBef>
            </a:pPr>
            <a:r>
              <a:rPr lang="en-US" sz="14140">
                <a:solidFill>
                  <a:srgbClr val="FFFFFF"/>
                </a:solidFill>
                <a:latin typeface="Bobby Jones"/>
              </a:rPr>
              <a:t>ATÉ QUANDO POSSO SOLICITAR MEU TÍTULO?</a:t>
            </a:r>
          </a:p>
        </p:txBody>
      </p:sp>
      <p:grpSp>
        <p:nvGrpSpPr>
          <p:cNvPr id="7" name="Group 7"/>
          <p:cNvGrpSpPr/>
          <p:nvPr/>
        </p:nvGrpSpPr>
        <p:grpSpPr>
          <a:xfrm rot="202157">
            <a:off x="1656460" y="4596428"/>
            <a:ext cx="14902181" cy="3667049"/>
            <a:chOff x="0" y="0"/>
            <a:chExt cx="5340605" cy="1314187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5340605" cy="1314187"/>
            </a:xfrm>
            <a:custGeom>
              <a:avLst/>
              <a:gdLst/>
              <a:ahLst/>
              <a:cxnLst/>
              <a:rect l="l" t="t" r="r" b="b"/>
              <a:pathLst>
                <a:path w="5340605" h="1314187">
                  <a:moveTo>
                    <a:pt x="19222" y="0"/>
                  </a:moveTo>
                  <a:lnTo>
                    <a:pt x="5321383" y="0"/>
                  </a:lnTo>
                  <a:cubicBezTo>
                    <a:pt x="5331999" y="0"/>
                    <a:pt x="5340605" y="8606"/>
                    <a:pt x="5340605" y="19222"/>
                  </a:cubicBezTo>
                  <a:lnTo>
                    <a:pt x="5340605" y="1294965"/>
                  </a:lnTo>
                  <a:cubicBezTo>
                    <a:pt x="5340605" y="1300063"/>
                    <a:pt x="5338580" y="1304953"/>
                    <a:pt x="5334976" y="1308557"/>
                  </a:cubicBezTo>
                  <a:cubicBezTo>
                    <a:pt x="5331371" y="1312162"/>
                    <a:pt x="5326481" y="1314187"/>
                    <a:pt x="5321383" y="1314187"/>
                  </a:cubicBezTo>
                  <a:lnTo>
                    <a:pt x="19222" y="1314187"/>
                  </a:lnTo>
                  <a:cubicBezTo>
                    <a:pt x="14124" y="1314187"/>
                    <a:pt x="9235" y="1312162"/>
                    <a:pt x="5630" y="1308557"/>
                  </a:cubicBezTo>
                  <a:cubicBezTo>
                    <a:pt x="2025" y="1304953"/>
                    <a:pt x="0" y="1300063"/>
                    <a:pt x="0" y="1294965"/>
                  </a:cubicBezTo>
                  <a:lnTo>
                    <a:pt x="0" y="19222"/>
                  </a:lnTo>
                  <a:cubicBezTo>
                    <a:pt x="0" y="14124"/>
                    <a:pt x="2025" y="9235"/>
                    <a:pt x="5630" y="5630"/>
                  </a:cubicBezTo>
                  <a:cubicBezTo>
                    <a:pt x="9235" y="2025"/>
                    <a:pt x="14124" y="0"/>
                    <a:pt x="19222" y="0"/>
                  </a:cubicBezTo>
                  <a:close/>
                </a:path>
              </a:pathLst>
            </a:custGeom>
            <a:solidFill>
              <a:srgbClr val="15193B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5340605" cy="1361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504060" y="4444028"/>
            <a:ext cx="14902181" cy="3667049"/>
            <a:chOff x="0" y="0"/>
            <a:chExt cx="5340605" cy="1314187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5340605" cy="1314187"/>
            </a:xfrm>
            <a:custGeom>
              <a:avLst/>
              <a:gdLst/>
              <a:ahLst/>
              <a:cxnLst/>
              <a:rect l="l" t="t" r="r" b="b"/>
              <a:pathLst>
                <a:path w="5340605" h="1314187">
                  <a:moveTo>
                    <a:pt x="19222" y="0"/>
                  </a:moveTo>
                  <a:lnTo>
                    <a:pt x="5321383" y="0"/>
                  </a:lnTo>
                  <a:cubicBezTo>
                    <a:pt x="5331999" y="0"/>
                    <a:pt x="5340605" y="8606"/>
                    <a:pt x="5340605" y="19222"/>
                  </a:cubicBezTo>
                  <a:lnTo>
                    <a:pt x="5340605" y="1294965"/>
                  </a:lnTo>
                  <a:cubicBezTo>
                    <a:pt x="5340605" y="1300063"/>
                    <a:pt x="5338580" y="1304953"/>
                    <a:pt x="5334976" y="1308557"/>
                  </a:cubicBezTo>
                  <a:cubicBezTo>
                    <a:pt x="5331371" y="1312162"/>
                    <a:pt x="5326481" y="1314187"/>
                    <a:pt x="5321383" y="1314187"/>
                  </a:cubicBezTo>
                  <a:lnTo>
                    <a:pt x="19222" y="1314187"/>
                  </a:lnTo>
                  <a:cubicBezTo>
                    <a:pt x="14124" y="1314187"/>
                    <a:pt x="9235" y="1312162"/>
                    <a:pt x="5630" y="1308557"/>
                  </a:cubicBezTo>
                  <a:cubicBezTo>
                    <a:pt x="2025" y="1304953"/>
                    <a:pt x="0" y="1300063"/>
                    <a:pt x="0" y="1294965"/>
                  </a:cubicBezTo>
                  <a:lnTo>
                    <a:pt x="0" y="19222"/>
                  </a:lnTo>
                  <a:cubicBezTo>
                    <a:pt x="0" y="14124"/>
                    <a:pt x="2025" y="9235"/>
                    <a:pt x="5630" y="5630"/>
                  </a:cubicBezTo>
                  <a:cubicBezTo>
                    <a:pt x="9235" y="2025"/>
                    <a:pt x="14124" y="0"/>
                    <a:pt x="19222" y="0"/>
                  </a:cubicBezTo>
                  <a:close/>
                </a:path>
              </a:pathLst>
            </a:custGeom>
            <a:solidFill>
              <a:srgbClr val="E6CF71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5340605" cy="136181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6582596" y="8590704"/>
            <a:ext cx="1861826" cy="1335191"/>
          </a:xfrm>
          <a:custGeom>
            <a:avLst/>
            <a:gdLst/>
            <a:ahLst/>
            <a:cxnLst/>
            <a:rect l="l" t="t" r="r" b="b"/>
            <a:pathLst>
              <a:path w="1861826" h="1335191">
                <a:moveTo>
                  <a:pt x="0" y="0"/>
                </a:moveTo>
                <a:lnTo>
                  <a:pt x="1861827" y="0"/>
                </a:lnTo>
                <a:lnTo>
                  <a:pt x="1861827" y="1335192"/>
                </a:lnTo>
                <a:lnTo>
                  <a:pt x="0" y="1335192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9505061" y="8636532"/>
            <a:ext cx="960915" cy="1243537"/>
          </a:xfrm>
          <a:custGeom>
            <a:avLst/>
            <a:gdLst/>
            <a:ahLst/>
            <a:cxnLst/>
            <a:rect l="l" t="t" r="r" b="b"/>
            <a:pathLst>
              <a:path w="960915" h="1243537">
                <a:moveTo>
                  <a:pt x="0" y="0"/>
                </a:moveTo>
                <a:lnTo>
                  <a:pt x="960915" y="0"/>
                </a:lnTo>
                <a:lnTo>
                  <a:pt x="960915" y="1243536"/>
                </a:lnTo>
                <a:lnTo>
                  <a:pt x="0" y="1243536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913666" y="4913316"/>
            <a:ext cx="8258873" cy="6629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59"/>
              </a:lnSpc>
              <a:spcBef>
                <a:spcPct val="0"/>
              </a:spcBef>
            </a:pPr>
            <a:r>
              <a:rPr lang="en-US" sz="3899">
                <a:solidFill>
                  <a:srgbClr val="27224D"/>
                </a:solidFill>
                <a:latin typeface="Bobby Jones"/>
              </a:rPr>
              <a:t>151 dias anteriores à data da eleição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6582596" y="6144202"/>
            <a:ext cx="8924690" cy="10628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623"/>
              </a:lnSpc>
              <a:spcBef>
                <a:spcPct val="0"/>
              </a:spcBef>
            </a:pPr>
            <a:r>
              <a:rPr lang="en-US" sz="6159">
                <a:solidFill>
                  <a:srgbClr val="176659"/>
                </a:solidFill>
                <a:latin typeface="Bobby Jones"/>
              </a:rPr>
              <a:t>até o dia 8 de maio de 2024.</a:t>
            </a:r>
          </a:p>
        </p:txBody>
      </p:sp>
      <p:sp>
        <p:nvSpPr>
          <p:cNvPr id="17" name="Freeform 17"/>
          <p:cNvSpPr/>
          <p:nvPr/>
        </p:nvSpPr>
        <p:spPr>
          <a:xfrm rot="-7528099">
            <a:off x="5454820" y="6131760"/>
            <a:ext cx="1119970" cy="596384"/>
          </a:xfrm>
          <a:custGeom>
            <a:avLst/>
            <a:gdLst/>
            <a:ahLst/>
            <a:cxnLst/>
            <a:rect l="l" t="t" r="r" b="b"/>
            <a:pathLst>
              <a:path w="1119970" h="596384">
                <a:moveTo>
                  <a:pt x="0" y="0"/>
                </a:moveTo>
                <a:lnTo>
                  <a:pt x="1119970" y="0"/>
                </a:lnTo>
                <a:lnTo>
                  <a:pt x="1119970" y="596384"/>
                </a:lnTo>
                <a:lnTo>
                  <a:pt x="0" y="59638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1913666" y="8072976"/>
            <a:ext cx="4440824" cy="3752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63"/>
              </a:lnSpc>
              <a:spcBef>
                <a:spcPct val="0"/>
              </a:spcBef>
            </a:pPr>
            <a:r>
              <a:rPr lang="en-US" sz="2259">
                <a:solidFill>
                  <a:srgbClr val="27224D"/>
                </a:solidFill>
                <a:latin typeface="Bobby Jones Condensed Soft"/>
              </a:rPr>
              <a:t>artigo 91 da Lei das Eleições – Lei nº 9.504/1997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248</Words>
  <Application>Microsoft Office PowerPoint</Application>
  <PresentationFormat>Personalizar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2" baseType="lpstr">
      <vt:lpstr>Bobby Jones</vt:lpstr>
      <vt:lpstr>Calibri</vt:lpstr>
      <vt:lpstr>Bobby Jones Condensed Soft</vt:lpstr>
      <vt:lpstr>Arial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TituloNet - alterado 16/11</dc:title>
  <dc:creator>BARBARA LIMA GOMES</dc:creator>
  <cp:lastModifiedBy>TRE</cp:lastModifiedBy>
  <cp:revision>7</cp:revision>
  <dcterms:created xsi:type="dcterms:W3CDTF">2006-08-16T00:00:00Z</dcterms:created>
  <dcterms:modified xsi:type="dcterms:W3CDTF">2024-03-22T21:48:37Z</dcterms:modified>
  <dc:identifier>DAFsSC89x64</dc:identifier>
</cp:coreProperties>
</file>